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57" r:id="rId2"/>
    <p:sldId id="320" r:id="rId3"/>
    <p:sldId id="321" r:id="rId4"/>
    <p:sldId id="322" r:id="rId5"/>
    <p:sldId id="323" r:id="rId6"/>
    <p:sldId id="324" r:id="rId7"/>
    <p:sldId id="325" r:id="rId8"/>
    <p:sldId id="291" r:id="rId9"/>
    <p:sldId id="264" r:id="rId10"/>
    <p:sldId id="258" r:id="rId11"/>
    <p:sldId id="266" r:id="rId12"/>
    <p:sldId id="273" r:id="rId13"/>
    <p:sldId id="268" r:id="rId14"/>
    <p:sldId id="270" r:id="rId15"/>
    <p:sldId id="271" r:id="rId16"/>
    <p:sldId id="296" r:id="rId17"/>
    <p:sldId id="297" r:id="rId18"/>
    <p:sldId id="306" r:id="rId19"/>
    <p:sldId id="308" r:id="rId20"/>
    <p:sldId id="315" r:id="rId21"/>
    <p:sldId id="309" r:id="rId22"/>
    <p:sldId id="310" r:id="rId23"/>
    <p:sldId id="311" r:id="rId24"/>
    <p:sldId id="312" r:id="rId25"/>
    <p:sldId id="313" r:id="rId26"/>
    <p:sldId id="314" r:id="rId27"/>
    <p:sldId id="272" r:id="rId28"/>
    <p:sldId id="274" r:id="rId29"/>
    <p:sldId id="276" r:id="rId30"/>
    <p:sldId id="282" r:id="rId31"/>
    <p:sldId id="278" r:id="rId32"/>
    <p:sldId id="319" r:id="rId33"/>
    <p:sldId id="295" r:id="rId34"/>
    <p:sldId id="316" r:id="rId35"/>
    <p:sldId id="317" r:id="rId36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7C"/>
    <a:srgbClr val="990000"/>
    <a:srgbClr val="006600"/>
    <a:srgbClr val="660033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42" autoAdjust="0"/>
    <p:restoredTop sz="94683" autoAdjust="0"/>
  </p:normalViewPr>
  <p:slideViewPr>
    <p:cSldViewPr>
      <p:cViewPr varScale="1">
        <p:scale>
          <a:sx n="99" d="100"/>
          <a:sy n="99" d="100"/>
        </p:scale>
        <p:origin x="-1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10"/>
    </p:cViewPr>
  </p:sorterViewPr>
  <p:notesViewPr>
    <p:cSldViewPr>
      <p:cViewPr varScale="1">
        <p:scale>
          <a:sx n="61" d="100"/>
          <a:sy n="61" d="100"/>
        </p:scale>
        <p:origin x="-2798" y="-9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69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4" tIns="46988" rIns="95654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49648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6825" y="727075"/>
            <a:ext cx="4781550" cy="358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61" tIns="48331" rIns="96661" bIns="48331"/>
          <a:lstStyle/>
          <a:p>
            <a:fld id="{C67C440D-3157-4DD4-8AD4-9B119F6D15F2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1550" cy="3586163"/>
          </a:xfrm>
          <a:ln/>
        </p:spPr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6825" y="727075"/>
            <a:ext cx="4781550" cy="358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6825" y="727075"/>
            <a:ext cx="4781550" cy="358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6825" y="727075"/>
            <a:ext cx="4781550" cy="358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8534400" y="6416676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4-</a:t>
            </a:r>
            <a:fld id="{A17B5559-45A3-433A-9BCA-BE551B6A5274}" type="slidenum">
              <a:rPr lang="en-US" sz="120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chemeClr val="tx1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.umn.edu/~pkiprof/ChemWebV2/Coordination/CN8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5.jpe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3.wma"/><Relationship Id="rId7" Type="http://schemas.openxmlformats.org/officeDocument/2006/relationships/image" Target="../media/image20.png"/><Relationship Id="rId2" Type="http://schemas.microsoft.com/office/2007/relationships/media" Target="../media/media1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4.png"/><Relationship Id="rId5" Type="http://schemas.openxmlformats.org/officeDocument/2006/relationships/hyperlink" Target="http://www.chem.ufl.edu/~chm2040/cgi-bin/image_eval.cgi?Op=display&amp;Chapter=12&amp;File=theory&amp;Image=c10f28.gif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8.wma"/><Relationship Id="rId7" Type="http://schemas.openxmlformats.org/officeDocument/2006/relationships/image" Target="../media/image26.png"/><Relationship Id="rId2" Type="http://schemas.microsoft.com/office/2007/relationships/media" Target="../media/media18.wma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wma"/><Relationship Id="rId7" Type="http://schemas.openxmlformats.org/officeDocument/2006/relationships/image" Target="../media/image32.png"/><Relationship Id="rId2" Type="http://schemas.microsoft.com/office/2007/relationships/media" Target="../media/media21.wm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4.wma"/><Relationship Id="rId7" Type="http://schemas.openxmlformats.org/officeDocument/2006/relationships/image" Target="../media/image37.png"/><Relationship Id="rId2" Type="http://schemas.microsoft.com/office/2007/relationships/media" Target="../media/media24.wma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2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22.png"/><Relationship Id="rId2" Type="http://schemas.microsoft.com/office/2007/relationships/media" Target="../media/media29.wma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1.wma"/><Relationship Id="rId7" Type="http://schemas.openxmlformats.org/officeDocument/2006/relationships/image" Target="../media/image48.png"/><Relationship Id="rId2" Type="http://schemas.microsoft.com/office/2007/relationships/media" Target="../media/media31.wma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qc.org/symmetrypointgroup-cs.html" TargetMode="External"/><Relationship Id="rId13" Type="http://schemas.openxmlformats.org/officeDocument/2006/relationships/hyperlink" Target="http://www.webqc.org/symmetrypointgroup-c3v.html" TargetMode="External"/><Relationship Id="rId3" Type="http://schemas.openxmlformats.org/officeDocument/2006/relationships/audio" Target="../media/media5.wma"/><Relationship Id="rId7" Type="http://schemas.openxmlformats.org/officeDocument/2006/relationships/image" Target="../media/image8.png"/><Relationship Id="rId12" Type="http://schemas.openxmlformats.org/officeDocument/2006/relationships/hyperlink" Target="http://www.webqc.org/symmetrypointgroup-c2v.html" TargetMode="External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hyperlink" Target="http://www.webqc.org/symmetrypointgroup-d3.html" TargetMode="External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.png"/><Relationship Id="rId10" Type="http://schemas.openxmlformats.org/officeDocument/2006/relationships/hyperlink" Target="http://www.webqc.org/symmetrypointgroup-c3.html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www.webqc.org/symmetrypointgroup-c2.html" TargetMode="External"/><Relationship Id="rId14" Type="http://schemas.openxmlformats.org/officeDocument/2006/relationships/hyperlink" Target="http://www.webqc.org/symmetrypointgroup-c3h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RDCH 702 Lecture 4:  Orbitals </a:t>
            </a:r>
            <a:r>
              <a:rPr lang="en-US" dirty="0"/>
              <a:t>and energetics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4343400" cy="5486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Molecular symmetry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Bonding </a:t>
            </a:r>
            <a:r>
              <a:rPr lang="en-US" sz="2400" dirty="0"/>
              <a:t>and structure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Molecular orbital theory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Crystal field theory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Ligand field theory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400" dirty="0" smtClean="0"/>
              <a:t>Provide fundamental understanding </a:t>
            </a:r>
            <a:r>
              <a:rPr lang="en-US" sz="2400" dirty="0"/>
              <a:t>of chemistry dictating radionuclide complexes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Structure </a:t>
            </a:r>
            <a:r>
              <a:rPr lang="en-US" sz="2400" dirty="0"/>
              <a:t>based on bonding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Coordination important in defining structure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Structure related to spectroscopic behavior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Electron configuration important in structure</a:t>
            </a:r>
          </a:p>
          <a:p>
            <a:pPr lvl="3">
              <a:lnSpc>
                <a:spcPct val="80000"/>
              </a:lnSpc>
            </a:pPr>
            <a:r>
              <a:rPr lang="en-US" sz="2400" dirty="0"/>
              <a:t>d</a:t>
            </a:r>
            <a:r>
              <a:rPr lang="en-US" sz="2400" baseline="30000" dirty="0"/>
              <a:t>8</a:t>
            </a:r>
            <a:r>
              <a:rPr lang="en-US" sz="2400" dirty="0"/>
              <a:t> are square planar</a:t>
            </a:r>
          </a:p>
          <a:p>
            <a:pPr lvl="3">
              <a:lnSpc>
                <a:spcPct val="80000"/>
              </a:lnSpc>
            </a:pPr>
            <a:r>
              <a:rPr lang="en-US" sz="2400" dirty="0"/>
              <a:t>d</a:t>
            </a:r>
            <a:r>
              <a:rPr lang="en-US" sz="2400" baseline="30000" dirty="0"/>
              <a:t>0</a:t>
            </a:r>
            <a:r>
              <a:rPr lang="en-US" sz="2400" dirty="0"/>
              <a:t> and d</a:t>
            </a:r>
            <a:r>
              <a:rPr lang="en-US" sz="2400" baseline="30000" dirty="0"/>
              <a:t>10</a:t>
            </a:r>
            <a:r>
              <a:rPr lang="en-US" sz="2400" dirty="0"/>
              <a:t> tetrahedral</a:t>
            </a:r>
          </a:p>
        </p:txBody>
      </p:sp>
      <p:pic>
        <p:nvPicPr>
          <p:cNvPr id="88066" name="Picture 2" descr="http://www.angelfire.com/falcon2/dirgni/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95800"/>
            <a:ext cx="4191000" cy="20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http://www.promma.ac.th/main/chemistry/jutamas/lesson/orbital_picture/d-orbital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295400"/>
            <a:ext cx="2057400" cy="26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37"/>
    </mc:Choice>
    <mc:Fallback xmlns="">
      <p:transition spd="slow" advTm="5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892" x="3371850" y="1714500"/>
          <p14:tracePt t="9900" x="3365500" y="1701800"/>
          <p14:tracePt t="9908" x="3359150" y="1689100"/>
          <p14:tracePt t="9916" x="3340100" y="1651000"/>
          <p14:tracePt t="9932" x="3321050" y="1619250"/>
          <p14:tracePt t="9948" x="3308350" y="1593850"/>
          <p14:tracePt t="9964" x="3302000" y="1581150"/>
          <p14:tracePt t="9988" x="3282950" y="1574800"/>
          <p14:tracePt t="9997" x="3276600" y="1568450"/>
          <p14:tracePt t="10030" x="3263900" y="1562100"/>
          <p14:tracePt t="10036" x="3225800" y="1504950"/>
          <p14:tracePt t="10046" x="3155950" y="1460500"/>
          <p14:tracePt t="10063" x="3079750" y="1416050"/>
          <p14:tracePt t="10084" x="2997200" y="1371600"/>
          <p14:tracePt t="10100" x="2838450" y="1295400"/>
          <p14:tracePt t="10116" x="2743200" y="1257300"/>
          <p14:tracePt t="10130" x="2616200" y="1219200"/>
          <p14:tracePt t="10147" x="2508250" y="1168400"/>
          <p14:tracePt t="10164" x="2349500" y="1123950"/>
          <p14:tracePt t="10181" x="2203450" y="1079500"/>
          <p14:tracePt t="10196" x="2139950" y="1060450"/>
          <p14:tracePt t="10213" x="2070100" y="1035050"/>
          <p14:tracePt t="10230" x="2044700" y="1028700"/>
          <p14:tracePt t="10246" x="2032000" y="1022350"/>
          <p14:tracePt t="10264" x="2012950" y="1022350"/>
          <p14:tracePt t="10281" x="1981200" y="1016000"/>
          <p14:tracePt t="10297" x="1924050" y="1016000"/>
          <p14:tracePt t="10313" x="1879600" y="1009650"/>
          <p14:tracePt t="10331" x="1803400" y="1009650"/>
          <p14:tracePt t="10347" x="1727200" y="1009650"/>
          <p14:tracePt t="10363" x="1606550" y="1009650"/>
          <p14:tracePt t="10381" x="1473200" y="1009650"/>
          <p14:tracePt t="10397" x="1422400" y="1016000"/>
          <p14:tracePt t="10414" x="1371600" y="1028700"/>
          <p14:tracePt t="10430" x="1333500" y="1028700"/>
          <p14:tracePt t="10447" x="1308100" y="1035050"/>
          <p14:tracePt t="10464" x="1270000" y="1054100"/>
          <p14:tracePt t="10481" x="1212850" y="1060450"/>
          <p14:tracePt t="10497" x="1054100" y="1079500"/>
          <p14:tracePt t="10514" x="1009650" y="1085850"/>
          <p14:tracePt t="10531" x="984250" y="1092200"/>
          <p14:tracePt t="10580" x="971550" y="1098550"/>
          <p14:tracePt t="10612" x="958850" y="1104900"/>
          <p14:tracePt t="10628" x="946150" y="1130300"/>
          <p14:tracePt t="10636" x="939800" y="1136650"/>
          <p14:tracePt t="10644" x="933450" y="1149350"/>
          <p14:tracePt t="10652" x="927100" y="1181100"/>
          <p14:tracePt t="10668" x="895350" y="1219200"/>
          <p14:tracePt t="10681" x="882650" y="1244600"/>
          <p14:tracePt t="10698" x="863600" y="1263650"/>
          <p14:tracePt t="10715" x="857250" y="1282700"/>
          <p14:tracePt t="10731" x="844550" y="1295400"/>
          <p14:tracePt t="10748" x="831850" y="1301750"/>
          <p14:tracePt t="10766" x="825500" y="1314450"/>
          <p14:tracePt t="10782" x="819150" y="1320800"/>
          <p14:tracePt t="10798" x="819150" y="1333500"/>
          <p14:tracePt t="10815" x="819150" y="1339850"/>
          <p14:tracePt t="10850" x="819150" y="1346200"/>
          <p14:tracePt t="10853" x="838200" y="1346200"/>
          <p14:tracePt t="10864" x="850900" y="1346200"/>
          <p14:tracePt t="10881" x="876300" y="1346200"/>
          <p14:tracePt t="10898" x="901700" y="1352550"/>
          <p14:tracePt t="10915" x="927100" y="1352550"/>
          <p14:tracePt t="10932" x="946150" y="1358900"/>
          <p14:tracePt t="10948" x="1028700" y="1358900"/>
          <p14:tracePt t="10964" x="1143000" y="1365250"/>
          <p14:tracePt t="10982" x="1212850" y="1377950"/>
          <p14:tracePt t="10999" x="1270000" y="1384300"/>
          <p14:tracePt t="11015" x="1339850" y="1416050"/>
          <p14:tracePt t="11033" x="1384300" y="1422400"/>
          <p14:tracePt t="11048" x="1447800" y="1435100"/>
          <p14:tracePt t="11065" x="1498600" y="1435100"/>
          <p14:tracePt t="11082" x="1511300" y="1435100"/>
          <p14:tracePt t="11098" x="1524000" y="1435100"/>
          <p14:tracePt t="11115" x="1568450" y="1441450"/>
          <p14:tracePt t="11133" x="1657350" y="1447800"/>
          <p14:tracePt t="11149" x="1790700" y="1454150"/>
          <p14:tracePt t="11165" x="1866900" y="1454150"/>
          <p14:tracePt t="11182" x="1917700" y="1454150"/>
          <p14:tracePt t="11198" x="2006600" y="1473200"/>
          <p14:tracePt t="11215" x="2082800" y="1498600"/>
          <p14:tracePt t="11232" x="2171700" y="1511300"/>
          <p14:tracePt t="11248" x="2222500" y="1517650"/>
          <p14:tracePt t="11265" x="2228850" y="1517650"/>
          <p14:tracePt t="11282" x="2254250" y="1517650"/>
          <p14:tracePt t="11299" x="2260600" y="1517650"/>
          <p14:tracePt t="11316" x="2336800" y="1530350"/>
          <p14:tracePt t="11332" x="2362200" y="1530350"/>
          <p14:tracePt t="11349" x="2400300" y="1530350"/>
          <p14:tracePt t="11366" x="2438400" y="1530350"/>
          <p14:tracePt t="11382" x="2514600" y="1530350"/>
          <p14:tracePt t="11399" x="2616200" y="1524000"/>
          <p14:tracePt t="11416" x="2749550" y="1517650"/>
          <p14:tracePt t="11432" x="2800350" y="1517650"/>
          <p14:tracePt t="11448" x="2838450" y="1517650"/>
          <p14:tracePt t="11466" x="2889250" y="1517650"/>
          <p14:tracePt t="11483" x="2901950" y="1524000"/>
          <p14:tracePt t="11499" x="2908300" y="1524000"/>
          <p14:tracePt t="11516" x="2927350" y="1524000"/>
          <p14:tracePt t="11533" x="2946400" y="1530350"/>
          <p14:tracePt t="11549" x="2990850" y="1530350"/>
          <p14:tracePt t="11566" x="3009900" y="1530350"/>
          <p14:tracePt t="11583" x="3035300" y="1530350"/>
          <p14:tracePt t="11620" x="3048000" y="1530350"/>
          <p14:tracePt t="11632" x="3060700" y="1530350"/>
          <p14:tracePt t="11636" x="3136900" y="1549400"/>
          <p14:tracePt t="11652" x="3181350" y="1549400"/>
          <p14:tracePt t="11666" x="3200400" y="1549400"/>
          <p14:tracePt t="11683" x="3244850" y="1549400"/>
          <p14:tracePt t="11699" x="3251200" y="1549400"/>
          <p14:tracePt t="11715" x="3270250" y="1543050"/>
          <p14:tracePt t="11764" x="3282950" y="1543050"/>
          <p14:tracePt t="11791" x="3289300" y="1543050"/>
          <p14:tracePt t="11800" x="3302000" y="1543050"/>
          <p14:tracePt t="11804" x="3333750" y="1536700"/>
          <p14:tracePt t="11820" x="3371850" y="1536700"/>
          <p14:tracePt t="11836" x="3429000" y="1530350"/>
          <p14:tracePt t="11849" x="3448050" y="1530350"/>
          <p14:tracePt t="11866" x="3486150" y="1530350"/>
          <p14:tracePt t="11883" x="3536950" y="1530350"/>
          <p14:tracePt t="11901" x="3575050" y="1530350"/>
          <p14:tracePt t="12235" x="0" y="0"/>
        </p14:tracePtLst>
        <p14:tracePtLst>
          <p14:tracePt t="14275" x="3340100" y="1587500"/>
          <p14:tracePt t="14468" x="3333750" y="1593850"/>
          <p14:tracePt t="14492" x="3333750" y="1606550"/>
          <p14:tracePt t="14500" x="3346450" y="1606550"/>
          <p14:tracePt t="14508" x="3346450" y="1619250"/>
          <p14:tracePt t="14524" x="3352800" y="1619250"/>
          <p14:tracePt t="14548" x="3352800" y="1625600"/>
          <p14:tracePt t="14564" x="3352800" y="1631950"/>
          <p14:tracePt t="14580" x="3359150" y="1644650"/>
          <p14:tracePt t="14588" x="3371850" y="1663700"/>
          <p14:tracePt t="14596" x="3384550" y="1676400"/>
          <p14:tracePt t="14612" x="3409950" y="1708150"/>
          <p14:tracePt t="14621" x="3422650" y="1727200"/>
          <p14:tracePt t="14639" x="3429000" y="1733550"/>
          <p14:tracePt t="14684" x="3429000" y="1739900"/>
          <p14:tracePt t="14692" x="3441700" y="1739900"/>
          <p14:tracePt t="14700" x="3448050" y="1739900"/>
          <p14:tracePt t="14708" x="3454400" y="1758950"/>
          <p14:tracePt t="14724" x="3454400" y="1778000"/>
          <p14:tracePt t="14738" x="3460750" y="1790700"/>
          <p14:tracePt t="14754" x="3473450" y="1816100"/>
          <p14:tracePt t="14771" x="3479800" y="1841500"/>
          <p14:tracePt t="14788" x="3479800" y="1860550"/>
          <p14:tracePt t="14805" x="3486150" y="1892300"/>
          <p14:tracePt t="14821" x="3486150" y="1911350"/>
          <p14:tracePt t="14838" x="3486150" y="1917700"/>
          <p14:tracePt t="14855" x="3486150" y="1930400"/>
          <p14:tracePt t="14892" x="3486150" y="1943100"/>
          <p14:tracePt t="14905" x="3486150" y="1949450"/>
          <p14:tracePt t="14905" x="3486150" y="1981200"/>
          <p14:tracePt t="14921" x="3473450" y="1987550"/>
          <p14:tracePt t="14938" x="3460750" y="2012950"/>
          <p14:tracePt t="14955" x="3448050" y="2038350"/>
          <p14:tracePt t="14972" x="3416300" y="2063750"/>
          <p14:tracePt t="14988" x="3403600" y="2089150"/>
          <p14:tracePt t="15005" x="3397250" y="2101850"/>
          <p14:tracePt t="15021" x="3378200" y="2114550"/>
          <p14:tracePt t="15038" x="3352800" y="2127250"/>
          <p14:tracePt t="15054" x="3333750" y="2139950"/>
          <p14:tracePt t="15071" x="3321050" y="2152650"/>
          <p14:tracePt t="15088" x="3295650" y="2159000"/>
          <p14:tracePt t="15105" x="3257550" y="2171700"/>
          <p14:tracePt t="15122" x="3225800" y="2178050"/>
          <p14:tracePt t="15139" x="3200400" y="2190750"/>
          <p14:tracePt t="15155" x="3194050" y="2190750"/>
          <p14:tracePt t="15171" x="3181350" y="2197100"/>
          <p14:tracePt t="15212" x="3175000" y="2197100"/>
          <p14:tracePt t="15300" x="3162300" y="2197100"/>
          <p14:tracePt t="15332" x="3155950" y="2197100"/>
          <p14:tracePt t="15340" x="3149600" y="2197100"/>
          <p14:tracePt t="15538" x="0" y="0"/>
        </p14:tracePtLst>
        <p14:tracePtLst>
          <p14:tracePt t="26538" x="2578100" y="3397250"/>
          <p14:tracePt t="26876" x="2559050" y="3409950"/>
          <p14:tracePt t="26884" x="2546350" y="3409950"/>
          <p14:tracePt t="26892" x="2495550" y="3409950"/>
          <p14:tracePt t="26908" x="2457450" y="3409950"/>
          <p14:tracePt t="26924" x="2419350" y="3403600"/>
          <p14:tracePt t="26928" x="2368550" y="3390900"/>
          <p14:tracePt t="26943" x="2317750" y="3378200"/>
          <p14:tracePt t="26959" x="2247900" y="3352800"/>
          <p14:tracePt t="26976" x="2190750" y="3340100"/>
          <p14:tracePt t="26992" x="2076450" y="3321050"/>
          <p14:tracePt t="27009" x="2025650" y="3314700"/>
          <p14:tracePt t="27026" x="1981200" y="3308350"/>
          <p14:tracePt t="27042" x="1784350" y="3289300"/>
          <p14:tracePt t="27059" x="1619250" y="3270250"/>
          <p14:tracePt t="27076" x="1492250" y="3251200"/>
          <p14:tracePt t="27093" x="1333500" y="3244850"/>
          <p14:tracePt t="27109" x="1270000" y="3232150"/>
          <p14:tracePt t="27126" x="1206500" y="3232150"/>
          <p14:tracePt t="27142" x="1162050" y="3232150"/>
          <p14:tracePt t="27158" x="1117600" y="3225800"/>
          <p14:tracePt t="27176" x="1092200" y="3225800"/>
          <p14:tracePt t="27193" x="1047750" y="3225800"/>
          <p14:tracePt t="27209" x="1003300" y="3232150"/>
          <p14:tracePt t="27226" x="977900" y="3238500"/>
          <p14:tracePt t="27243" x="838200" y="3282950"/>
          <p14:tracePt t="27260" x="787400" y="3302000"/>
          <p14:tracePt t="27276" x="736600" y="3314700"/>
          <p14:tracePt t="27293" x="666750" y="3352800"/>
          <p14:tracePt t="27310" x="615950" y="3397250"/>
          <p14:tracePt t="27326" x="546100" y="3467100"/>
          <p14:tracePt t="27343" x="508000" y="3524250"/>
          <p14:tracePt t="27359" x="469900" y="3619500"/>
          <p14:tracePt t="27376" x="419100" y="3765550"/>
          <p14:tracePt t="27393" x="400050" y="3841750"/>
          <p14:tracePt t="27410" x="381000" y="3898900"/>
          <p14:tracePt t="27426" x="374650" y="3924300"/>
          <p14:tracePt t="27442" x="349250" y="4032250"/>
          <p14:tracePt t="27460" x="355600" y="4171950"/>
          <p14:tracePt t="27476" x="425450" y="4425950"/>
          <p14:tracePt t="27493" x="476250" y="4572000"/>
          <p14:tracePt t="27510" x="495300" y="4673600"/>
          <p14:tracePt t="27526" x="514350" y="4724400"/>
          <p14:tracePt t="27543" x="533400" y="4775200"/>
          <p14:tracePt t="27560" x="539750" y="4838700"/>
          <p14:tracePt t="27577" x="571500" y="4921250"/>
          <p14:tracePt t="27593" x="615950" y="5086350"/>
          <p14:tracePt t="27610" x="654050" y="5213350"/>
          <p14:tracePt t="27627" x="666750" y="5270500"/>
          <p14:tracePt t="27643" x="755650" y="5505450"/>
          <p14:tracePt t="27662" x="812800" y="5588000"/>
          <p14:tracePt t="27677" x="889000" y="5695950"/>
          <p14:tracePt t="27693" x="971550" y="5797550"/>
          <p14:tracePt t="27710" x="1136650" y="5962650"/>
          <p14:tracePt t="27727" x="1181100" y="6013450"/>
          <p14:tracePt t="27743" x="1225550" y="6083300"/>
          <p14:tracePt t="27760" x="1308100" y="6159500"/>
          <p14:tracePt t="27777" x="1377950" y="6223000"/>
          <p14:tracePt t="27793" x="1441450" y="6267450"/>
          <p14:tracePt t="27810" x="1517650" y="6311900"/>
          <p14:tracePt t="27827" x="1689100" y="6400800"/>
          <p14:tracePt t="27843" x="2171700" y="6610350"/>
          <p14:tracePt t="27860" x="2317750" y="6661150"/>
          <p14:tracePt t="27877" x="2476500" y="6711950"/>
          <p14:tracePt t="27894" x="2578100" y="6743700"/>
          <p14:tracePt t="27910" x="2641600" y="6762750"/>
          <p14:tracePt t="27927" x="2825750" y="6800850"/>
          <p14:tracePt t="27944" x="2965450" y="6800850"/>
          <p14:tracePt t="27960" x="3079750" y="6788150"/>
          <p14:tracePt t="27976" x="3194050" y="6756400"/>
          <p14:tracePt t="27994" x="3282950" y="6731000"/>
          <p14:tracePt t="28011" x="3435350" y="6699250"/>
          <p14:tracePt t="28027" x="3492500" y="6680200"/>
          <p14:tracePt t="28043" x="3790950" y="6597650"/>
          <p14:tracePt t="28061" x="3860800" y="6565900"/>
          <p14:tracePt t="28077" x="3987800" y="6534150"/>
          <p14:tracePt t="28094" x="4191000" y="6489700"/>
          <p14:tracePt t="28111" x="4279900" y="6464300"/>
          <p14:tracePt t="28127" x="4362450" y="6445250"/>
          <p14:tracePt t="28144" x="4457700" y="6394450"/>
          <p14:tracePt t="28161" x="4597400" y="6337300"/>
          <p14:tracePt t="28178" x="4648200" y="6305550"/>
          <p14:tracePt t="28194" x="4749800" y="6248400"/>
          <p14:tracePt t="28211" x="4864100" y="6165850"/>
          <p14:tracePt t="28227" x="4927600" y="6102350"/>
          <p14:tracePt t="28244" x="5041900" y="5918200"/>
          <p14:tracePt t="28261" x="5067300" y="5880100"/>
          <p14:tracePt t="28278" x="5080000" y="5861050"/>
          <p14:tracePt t="28294" x="5118100" y="5829300"/>
          <p14:tracePt t="28311" x="5143500" y="5791200"/>
          <p14:tracePt t="28328" x="5232400" y="5549900"/>
          <p14:tracePt t="28344" x="5238750" y="5429250"/>
          <p14:tracePt t="28361" x="5257800" y="5283200"/>
          <p14:tracePt t="28378" x="5264150" y="5187950"/>
          <p14:tracePt t="28395" x="5264150" y="5105400"/>
          <p14:tracePt t="28411" x="5283200" y="4927600"/>
          <p14:tracePt t="28428" x="5321300" y="4597400"/>
          <p14:tracePt t="28444" x="5334000" y="4432300"/>
          <p14:tracePt t="28461" x="5346700" y="4311650"/>
          <p14:tracePt t="28477" x="5359400" y="3930650"/>
          <p14:tracePt t="28494" x="5346700" y="3721100"/>
          <p14:tracePt t="28511" x="5346700" y="3600450"/>
          <p14:tracePt t="28528" x="5346700" y="3568700"/>
          <p14:tracePt t="28544" x="5340350" y="3549650"/>
          <p14:tracePt t="28561" x="5334000" y="3517900"/>
          <p14:tracePt t="28578" x="5302250" y="3378200"/>
          <p14:tracePt t="28594" x="5289550" y="3263900"/>
          <p14:tracePt t="28611" x="5283200" y="3155950"/>
          <p14:tracePt t="28628" x="5257800" y="3092450"/>
          <p14:tracePt t="28645" x="5257800" y="3073400"/>
          <p14:tracePt t="28661" x="5238750" y="3054350"/>
          <p14:tracePt t="28678" x="5187950" y="2959100"/>
          <p14:tracePt t="28695" x="5137150" y="2895600"/>
          <p14:tracePt t="28711" x="5099050" y="2870200"/>
          <p14:tracePt t="28728" x="5080000" y="2863850"/>
          <p14:tracePt t="28745" x="5003800" y="2857500"/>
          <p14:tracePt t="28761" x="4914900" y="2851150"/>
          <p14:tracePt t="28779" x="4800600" y="2838450"/>
          <p14:tracePt t="28795" x="4540250" y="2806700"/>
          <p14:tracePt t="28812" x="4483100" y="2800350"/>
          <p14:tracePt t="28828" x="4292600" y="2794000"/>
          <p14:tracePt t="28845" x="4165600" y="2774950"/>
          <p14:tracePt t="28862" x="4013200" y="2768600"/>
          <p14:tracePt t="28879" x="3854450" y="2749550"/>
          <p14:tracePt t="28895" x="3740150" y="2730500"/>
          <p14:tracePt t="28912" x="3473450" y="2730500"/>
          <p14:tracePt t="28928" x="3321050" y="2762250"/>
          <p14:tracePt t="28945" x="3143250" y="2806700"/>
          <p14:tracePt t="28962" x="2965450" y="2838450"/>
          <p14:tracePt t="28979" x="2800350" y="2870200"/>
          <p14:tracePt t="28996" x="2628900" y="2927350"/>
          <p14:tracePt t="29012" x="2457450" y="2959100"/>
          <p14:tracePt t="29029" x="2209800" y="2990850"/>
          <p14:tracePt t="29046" x="2076450" y="3003550"/>
          <p14:tracePt t="29062" x="1955800" y="3009900"/>
          <p14:tracePt t="29079" x="1841500" y="3048000"/>
          <p14:tracePt t="29096" x="1733550" y="3067050"/>
          <p14:tracePt t="29113" x="1530350" y="3124200"/>
          <p14:tracePt t="29129" x="1422400" y="3149600"/>
          <p14:tracePt t="29146" x="1308100" y="3155950"/>
          <p14:tracePt t="29163" x="1225550" y="3168650"/>
          <p14:tracePt t="29179" x="1143000" y="3194050"/>
          <p14:tracePt t="29196" x="1098550" y="3200400"/>
          <p14:tracePt t="29212" x="1073150" y="3206750"/>
          <p14:tracePt t="29229" x="1003300" y="3232150"/>
          <p14:tracePt t="29246" x="990600" y="3238500"/>
          <p14:tracePt t="29284" x="977900" y="3244850"/>
          <p14:tracePt t="29308" x="971550" y="3244850"/>
          <p14:tracePt t="29316" x="965200" y="3251200"/>
          <p14:tracePt t="29340" x="958850" y="3251200"/>
          <p14:tracePt t="29348" x="952500" y="3257550"/>
          <p14:tracePt t="29364" x="946150" y="3263900"/>
          <p14:tracePt t="29372" x="939800" y="3263900"/>
          <p14:tracePt t="29380" x="933450" y="3270250"/>
          <p14:tracePt t="29532" x="0" y="0"/>
        </p14:tracePtLst>
        <p14:tracePtLst>
          <p14:tracePt t="35805" x="6819900" y="4254500"/>
          <p14:tracePt t="35812" x="6845300" y="4248150"/>
          <p14:tracePt t="35820" x="6851650" y="4248150"/>
          <p14:tracePt t="35828" x="6877050" y="4235450"/>
          <p14:tracePt t="35836" x="6896100" y="4229100"/>
          <p14:tracePt t="35844" x="6908800" y="4229100"/>
          <p14:tracePt t="35860" x="6965950" y="4203700"/>
          <p14:tracePt t="35876" x="7004050" y="4191000"/>
          <p14:tracePt t="35892" x="7023100" y="4184650"/>
          <p14:tracePt t="35908" x="7124700" y="4121150"/>
          <p14:tracePt t="35925" x="7181850" y="4070350"/>
          <p14:tracePt t="35941" x="7245350" y="4019550"/>
          <p14:tracePt t="35958" x="7327900" y="3937000"/>
          <p14:tracePt t="35974" x="7461250" y="3829050"/>
          <p14:tracePt t="35991" x="7531100" y="3778250"/>
          <p14:tracePt t="36008" x="7607300" y="3714750"/>
          <p14:tracePt t="36024" x="7677150" y="3657600"/>
          <p14:tracePt t="36041" x="7727950" y="3606800"/>
          <p14:tracePt t="36058" x="7778750" y="3549650"/>
          <p14:tracePt t="36075" x="7797800" y="3511550"/>
          <p14:tracePt t="36091" x="7829550" y="3435350"/>
          <p14:tracePt t="36108" x="7880350" y="3340100"/>
          <p14:tracePt t="36125" x="7931150" y="3270250"/>
          <p14:tracePt t="36141" x="8007350" y="3149600"/>
          <p14:tracePt t="36158" x="8039100" y="3079750"/>
          <p14:tracePt t="36175" x="8045450" y="3028950"/>
          <p14:tracePt t="36192" x="8058150" y="2990850"/>
          <p14:tracePt t="36208" x="8058150" y="2895600"/>
          <p14:tracePt t="36224" x="8058150" y="2819400"/>
          <p14:tracePt t="36241" x="8064500" y="2711450"/>
          <p14:tracePt t="36258" x="8058150" y="2628900"/>
          <p14:tracePt t="36275" x="8032750" y="2540000"/>
          <p14:tracePt t="36292" x="7981950" y="2343150"/>
          <p14:tracePt t="36309" x="7918450" y="2146300"/>
          <p14:tracePt t="36325" x="7886700" y="2063750"/>
          <p14:tracePt t="36342" x="7861300" y="2000250"/>
          <p14:tracePt t="36358" x="7810500" y="1930400"/>
          <p14:tracePt t="36375" x="7734300" y="1841500"/>
          <p14:tracePt t="36392" x="7645400" y="1720850"/>
          <p14:tracePt t="36409" x="7512050" y="1593850"/>
          <p14:tracePt t="36425" x="7232650" y="1358900"/>
          <p14:tracePt t="36442" x="7080250" y="1263650"/>
          <p14:tracePt t="36458" x="6991350" y="1206500"/>
          <p14:tracePt t="36475" x="6915150" y="1155700"/>
          <p14:tracePt t="36492" x="6686550" y="1022350"/>
          <p14:tracePt t="36508" x="6559550" y="965200"/>
          <p14:tracePt t="36525" x="6445250" y="939800"/>
          <p14:tracePt t="36542" x="6388100" y="933450"/>
          <p14:tracePt t="36559" x="6330950" y="933450"/>
          <p14:tracePt t="36576" x="6292850" y="933450"/>
          <p14:tracePt t="36592" x="6235700" y="946150"/>
          <p14:tracePt t="36609" x="6178550" y="965200"/>
          <p14:tracePt t="36626" x="6045200" y="1022350"/>
          <p14:tracePt t="36642" x="5956300" y="1079500"/>
          <p14:tracePt t="36658" x="5899150" y="1136650"/>
          <p14:tracePt t="36675" x="5829300" y="1225550"/>
          <p14:tracePt t="36693" x="5772150" y="1289050"/>
          <p14:tracePt t="36709" x="5702300" y="1371600"/>
          <p14:tracePt t="36725" x="5638800" y="1498600"/>
          <p14:tracePt t="36742" x="5607050" y="1600200"/>
          <p14:tracePt t="36759" x="5568950" y="1758950"/>
          <p14:tracePt t="36776" x="5562600" y="1911350"/>
          <p14:tracePt t="36792" x="5543550" y="2032000"/>
          <p14:tracePt t="36809" x="5543550" y="2171700"/>
          <p14:tracePt t="36825" x="5549900" y="2457450"/>
          <p14:tracePt t="36843" x="5575300" y="2686050"/>
          <p14:tracePt t="36859" x="5607050" y="2806700"/>
          <p14:tracePt t="36876" x="5676900" y="3022600"/>
          <p14:tracePt t="36893" x="5746750" y="3149600"/>
          <p14:tracePt t="36909" x="5803900" y="3270250"/>
          <p14:tracePt t="36926" x="5943600" y="3448050"/>
          <p14:tracePt t="36943" x="6007100" y="3511550"/>
          <p14:tracePt t="36959" x="6076950" y="3575050"/>
          <p14:tracePt t="36976" x="6159500" y="3619500"/>
          <p14:tracePt t="36992" x="6229350" y="3663950"/>
          <p14:tracePt t="37009" x="6286500" y="3689350"/>
          <p14:tracePt t="37026" x="6324600" y="3721100"/>
          <p14:tracePt t="37042" x="6483350" y="3803650"/>
          <p14:tracePt t="37060" x="6584950" y="3816350"/>
          <p14:tracePt t="37060" x="6629400" y="3816350"/>
          <p14:tracePt t="37076" x="6737350" y="3810000"/>
          <p14:tracePt t="37092" x="6851650" y="3790950"/>
          <p14:tracePt t="37110" x="7048500" y="3790950"/>
          <p14:tracePt t="37126" x="7512050" y="3778250"/>
          <p14:tracePt t="37143" x="7791450" y="3683000"/>
          <p14:tracePt t="37159" x="7937500" y="3606800"/>
          <p14:tracePt t="37176" x="8083550" y="3543300"/>
          <p14:tracePt t="37193" x="8210550" y="3492500"/>
          <p14:tracePt t="37210" x="8286750" y="3467100"/>
          <p14:tracePt t="37227" x="8375650" y="3409950"/>
          <p14:tracePt t="37243" x="8413750" y="3340100"/>
          <p14:tracePt t="37260" x="8470900" y="3206750"/>
          <p14:tracePt t="37277" x="8496300" y="3092450"/>
          <p14:tracePt t="37293" x="8521700" y="2946400"/>
          <p14:tracePt t="37309" x="8528050" y="2857500"/>
          <p14:tracePt t="37327" x="8515350" y="2774950"/>
          <p14:tracePt t="37343" x="8420100" y="2647950"/>
          <p14:tracePt t="37360" x="8337550" y="2508250"/>
          <p14:tracePt t="37376" x="8242300" y="2387600"/>
          <p14:tracePt t="37393" x="8153400" y="2279650"/>
          <p14:tracePt t="37410" x="7893050" y="2082800"/>
          <p14:tracePt t="37427" x="7696200" y="1962150"/>
          <p14:tracePt t="37445" x="7207250" y="1708150"/>
          <p14:tracePt t="37461" x="6927850" y="1568450"/>
          <p14:tracePt t="37477" x="6661150" y="1441450"/>
          <p14:tracePt t="37494" x="6502400" y="1371600"/>
          <p14:tracePt t="37510" x="6381750" y="1339850"/>
          <p14:tracePt t="37527" x="6330950" y="1333500"/>
          <p14:tracePt t="37543" x="6273800" y="1333500"/>
          <p14:tracePt t="37560" x="6229350" y="1346200"/>
          <p14:tracePt t="37577" x="6165850" y="1377950"/>
          <p14:tracePt t="37593" x="6102350" y="1403350"/>
          <p14:tracePt t="37610" x="6038850" y="1447800"/>
          <p14:tracePt t="37627" x="6026150" y="1466850"/>
          <p14:tracePt t="37644" x="6019800" y="1473200"/>
          <p14:tracePt t="37732" x="6019800" y="1485900"/>
          <p14:tracePt t="37740" x="6019800" y="1498600"/>
          <p14:tracePt t="37748" x="6019800" y="1517650"/>
          <p14:tracePt t="37756" x="6019800" y="1524000"/>
          <p14:tracePt t="37764" x="6026150" y="1606550"/>
          <p14:tracePt t="37780" x="6032500" y="1752600"/>
          <p14:tracePt t="37796" x="6026150" y="1917700"/>
          <p14:tracePt t="37811" x="5981700" y="2133600"/>
          <p14:tracePt t="37827" x="5880100" y="2533650"/>
          <p14:tracePt t="37844" x="5791200" y="2876550"/>
          <p14:tracePt t="37861" x="5727700" y="3067050"/>
          <p14:tracePt t="37878" x="5683250" y="3225800"/>
          <p14:tracePt t="37895" x="5594350" y="3448050"/>
          <p14:tracePt t="37911" x="5549900" y="3524250"/>
          <p14:tracePt t="37927" x="5511800" y="3606800"/>
          <p14:tracePt t="37944" x="5505450" y="3676650"/>
          <p14:tracePt t="37961" x="5480050" y="3759200"/>
          <p14:tracePt t="37977" x="5467350" y="3873500"/>
          <p14:tracePt t="37994" x="5435600" y="3962400"/>
          <p14:tracePt t="38011" x="5359400" y="4095750"/>
          <p14:tracePt t="38027" x="5295900" y="4178300"/>
          <p14:tracePt t="38045" x="5194300" y="4375150"/>
          <p14:tracePt t="38061" x="5137150" y="4470400"/>
          <p14:tracePt t="38078" x="5073650" y="4559300"/>
          <p14:tracePt t="38094" x="5003800" y="4641850"/>
          <p14:tracePt t="38111" x="4902200" y="4749800"/>
          <p14:tracePt t="38127" x="4864100" y="4787900"/>
          <p14:tracePt t="38144" x="4832350" y="4845050"/>
          <p14:tracePt t="38162" x="4813300" y="4870450"/>
          <p14:tracePt t="38178" x="4775200" y="4908550"/>
          <p14:tracePt t="38194" x="4724400" y="4959350"/>
          <p14:tracePt t="38211" x="4660900" y="5035550"/>
          <p14:tracePt t="38228" x="4641850" y="5060950"/>
          <p14:tracePt t="38245" x="4591050" y="5181600"/>
          <p14:tracePt t="38261" x="4540250" y="5276850"/>
          <p14:tracePt t="38278" x="4527550" y="5308600"/>
          <p14:tracePt t="38295" x="4514850" y="5321300"/>
          <p14:tracePt t="38311" x="4508500" y="5353050"/>
          <p14:tracePt t="38328" x="4502150" y="5410200"/>
          <p14:tracePt t="38344" x="4502150" y="5435600"/>
          <p14:tracePt t="38361" x="4514850" y="5543550"/>
          <p14:tracePt t="38379" x="4527550" y="5594350"/>
          <p14:tracePt t="38395" x="4546600" y="5638800"/>
          <p14:tracePt t="38412" x="4610100" y="5746750"/>
          <p14:tracePt t="38428" x="4826000" y="6007100"/>
          <p14:tracePt t="38446" x="4921250" y="6096000"/>
          <p14:tracePt t="38463" x="5226050" y="6330950"/>
          <p14:tracePt t="38479" x="5429250" y="6445250"/>
          <p14:tracePt t="38496" x="5600700" y="6565900"/>
          <p14:tracePt t="38512" x="5734050" y="6642100"/>
          <p14:tracePt t="38528" x="5848350" y="6718300"/>
          <p14:tracePt t="38545" x="5962650" y="6794500"/>
          <p14:tracePt t="38562" x="6115050" y="6851650"/>
          <p14:tracePt t="38578" x="6407150" y="6851650"/>
          <p14:tracePt t="38595" x="6667500" y="6851650"/>
          <p14:tracePt t="38614" x="6902450" y="6851650"/>
          <p14:tracePt t="38629" x="7334250" y="6851650"/>
          <p14:tracePt t="38645" x="7518400" y="6851650"/>
          <p14:tracePt t="38662" x="7670800" y="6851650"/>
          <p14:tracePt t="38679" x="7816850" y="6851650"/>
          <p14:tracePt t="38696" x="8108950" y="6851650"/>
          <p14:tracePt t="38712" x="8286750" y="6851650"/>
          <p14:tracePt t="38729" x="8483600" y="6851650"/>
          <p14:tracePt t="38746" x="8604250" y="6838950"/>
          <p14:tracePt t="38762" x="8718550" y="6826250"/>
          <p14:tracePt t="38779" x="8851900" y="6800850"/>
          <p14:tracePt t="38796" x="8947150" y="6756400"/>
          <p14:tracePt t="38812" x="9004300" y="6718300"/>
          <p14:tracePt t="38829" x="9099550" y="6642100"/>
          <p14:tracePt t="38846" x="9137650" y="6591300"/>
          <p14:tracePt t="38862" x="9137650" y="6464300"/>
          <p14:tracePt t="38879" x="9137650" y="6356350"/>
          <p14:tracePt t="38896" x="9137650" y="6267450"/>
          <p14:tracePt t="38912" x="9137650" y="6223000"/>
          <p14:tracePt t="38929" x="9137650" y="6184900"/>
          <p14:tracePt t="38946" x="9137650" y="6013450"/>
          <p14:tracePt t="38963" x="9137650" y="5880100"/>
          <p14:tracePt t="38980" x="9105900" y="5727700"/>
          <p14:tracePt t="38996" x="9074150" y="5645150"/>
          <p14:tracePt t="39013" x="9023350" y="5568950"/>
          <p14:tracePt t="39030" x="8947150" y="5492750"/>
          <p14:tracePt t="39046" x="8794750" y="5391150"/>
          <p14:tracePt t="39062" x="8655050" y="5308600"/>
          <p14:tracePt t="39079" x="8477250" y="5232400"/>
          <p14:tracePt t="39096" x="8305800" y="5149850"/>
          <p14:tracePt t="39112" x="8058150" y="5035550"/>
          <p14:tracePt t="39130" x="7785100" y="4895850"/>
          <p14:tracePt t="39146" x="7289800" y="4629150"/>
          <p14:tracePt t="39163" x="7118350" y="4546600"/>
          <p14:tracePt t="39180" x="6991350" y="4495800"/>
          <p14:tracePt t="39197" x="6927850" y="4476750"/>
          <p14:tracePt t="39213" x="6864350" y="4464050"/>
          <p14:tracePt t="39229" x="6756400" y="4451350"/>
          <p14:tracePt t="39247" x="6534150" y="4394200"/>
          <p14:tracePt t="39263" x="6375400" y="4356100"/>
          <p14:tracePt t="39280" x="6267450" y="4337050"/>
          <p14:tracePt t="39296" x="6159500" y="4324350"/>
          <p14:tracePt t="39313" x="6070600" y="4324350"/>
          <p14:tracePt t="39330" x="5962650" y="4343400"/>
          <p14:tracePt t="39347" x="5651500" y="4419600"/>
          <p14:tracePt t="39363" x="5486400" y="4457700"/>
          <p14:tracePt t="39379" x="5289550" y="4489450"/>
          <p14:tracePt t="39397" x="5168900" y="4540250"/>
          <p14:tracePt t="39414" x="5086350" y="4578350"/>
          <p14:tracePt t="39430" x="4902200" y="4692650"/>
          <p14:tracePt t="39447" x="4826000" y="4737100"/>
          <p14:tracePt t="39464" x="4737100" y="4794250"/>
          <p14:tracePt t="39480" x="4692650" y="4819650"/>
          <p14:tracePt t="39498" x="4654550" y="4857750"/>
          <p14:tracePt t="39514" x="4641850" y="4870450"/>
          <p14:tracePt t="39531" x="4629150" y="4876800"/>
          <p14:tracePt t="39548" x="4629150" y="4895850"/>
          <p14:tracePt t="39564" x="4616450" y="4946650"/>
          <p14:tracePt t="39581" x="4616450" y="4972050"/>
          <p14:tracePt t="39597" x="4622800" y="4997450"/>
          <p14:tracePt t="39614" x="4667250" y="5060950"/>
          <p14:tracePt t="39631" x="4724400" y="5168900"/>
          <p14:tracePt t="39647" x="4781550" y="5226050"/>
          <p14:tracePt t="39664" x="4845050" y="5283200"/>
          <p14:tracePt t="39681" x="4940300" y="5384800"/>
          <p14:tracePt t="39697" x="5022850" y="5448300"/>
          <p14:tracePt t="39713" x="5073650" y="5480050"/>
          <p14:tracePt t="39731" x="5137150" y="5549900"/>
          <p14:tracePt t="39747" x="5213350" y="5619750"/>
          <p14:tracePt t="39765" x="5270500" y="5664200"/>
          <p14:tracePt t="39781" x="5308600" y="5689600"/>
          <p14:tracePt t="39798" x="5416550" y="5746750"/>
          <p14:tracePt t="39814" x="5518150" y="5797550"/>
          <p14:tracePt t="39831" x="5715000" y="5873750"/>
          <p14:tracePt t="39847" x="5892800" y="5905500"/>
          <p14:tracePt t="39864" x="6019800" y="5905500"/>
          <p14:tracePt t="39881" x="6134100" y="5886450"/>
          <p14:tracePt t="39897" x="6305550" y="5848350"/>
          <p14:tracePt t="39914" x="6426200" y="5842000"/>
          <p14:tracePt t="39931" x="6610350" y="5816600"/>
          <p14:tracePt t="39948" x="6858000" y="5753100"/>
          <p14:tracePt t="39964" x="7004050" y="5702300"/>
          <p14:tracePt t="39981" x="7035800" y="5676900"/>
          <p14:tracePt t="39997" x="7080250" y="5632450"/>
          <p14:tracePt t="40014" x="7124700" y="5511800"/>
          <p14:tracePt t="40031" x="7143750" y="5346700"/>
          <p14:tracePt t="40047" x="7143750" y="5257800"/>
          <p14:tracePt t="40064" x="7143750" y="5118100"/>
          <p14:tracePt t="40081" x="7137400" y="5048250"/>
          <p14:tracePt t="40098" x="7118350" y="4972050"/>
          <p14:tracePt t="40115" x="7092950" y="4908550"/>
          <p14:tracePt t="40131" x="7073900" y="4870450"/>
          <p14:tracePt t="40148" x="7016750" y="4768850"/>
          <p14:tracePt t="40165" x="6953250" y="4679950"/>
          <p14:tracePt t="40181" x="6940550" y="4654550"/>
          <p14:tracePt t="40198" x="6921500" y="4641850"/>
          <p14:tracePt t="40215" x="6915150" y="4635500"/>
          <p14:tracePt t="40232" x="6908800" y="4629150"/>
          <p14:tracePt t="40249" x="6877050" y="4603750"/>
          <p14:tracePt t="40265" x="6851650" y="4597400"/>
          <p14:tracePt t="40282" x="6800850" y="4578350"/>
          <p14:tracePt t="40298" x="6756400" y="4559300"/>
          <p14:tracePt t="40314" x="6705600" y="4540250"/>
          <p14:tracePt t="40332" x="6680200" y="4533900"/>
          <p14:tracePt t="40348" x="6661150" y="4533900"/>
          <p14:tracePt t="40364" x="6597650" y="4502150"/>
          <p14:tracePt t="40364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</a:t>
            </a:r>
            <a:r>
              <a:rPr lang="en-US" dirty="0" smtClean="0"/>
              <a:t>coordination:  Relevant for actinides </a:t>
            </a:r>
            <a:endParaRPr lang="en-US" dirty="0"/>
          </a:p>
        </p:txBody>
      </p:sp>
      <p:pic>
        <p:nvPicPr>
          <p:cNvPr id="76806" name="Picture 6" descr="Pentagonal Bipyramidal Pic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990600"/>
            <a:ext cx="2695575" cy="2638425"/>
          </a:xfrm>
          <a:prstGeom prst="rect">
            <a:avLst/>
          </a:prstGeom>
          <a:noFill/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457200" y="3733800"/>
            <a:ext cx="2714625" cy="13696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7 </a:t>
            </a:r>
            <a:r>
              <a:rPr lang="en-US" dirty="0" smtClean="0"/>
              <a:t>coordination</a:t>
            </a:r>
          </a:p>
          <a:p>
            <a:pPr>
              <a:spcBef>
                <a:spcPct val="50000"/>
              </a:spcBef>
            </a:pPr>
            <a:r>
              <a:rPr lang="en-US" sz="1400" dirty="0" smtClean="0"/>
              <a:t>Pentagonal </a:t>
            </a:r>
            <a:r>
              <a:rPr lang="en-US" sz="1400" dirty="0" err="1"/>
              <a:t>Bipyramidal</a:t>
            </a:r>
            <a:r>
              <a:rPr lang="en-US" sz="1400" dirty="0"/>
              <a:t>, Capped </a:t>
            </a:r>
            <a:r>
              <a:rPr lang="en-US" sz="1400" dirty="0" err="1"/>
              <a:t>Trigonal</a:t>
            </a:r>
            <a:r>
              <a:rPr lang="en-US" sz="1400" dirty="0"/>
              <a:t> </a:t>
            </a:r>
            <a:r>
              <a:rPr lang="en-US" sz="1400" dirty="0" smtClean="0"/>
              <a:t>Prismatic and </a:t>
            </a:r>
            <a:r>
              <a:rPr lang="en-US" sz="1400" dirty="0"/>
              <a:t>Capped Octahedral</a:t>
            </a:r>
            <a:r>
              <a:rPr lang="en-US" dirty="0"/>
              <a:t>.</a:t>
            </a:r>
          </a:p>
        </p:txBody>
      </p:sp>
      <p:pic>
        <p:nvPicPr>
          <p:cNvPr id="76809" name="Picture 9" descr="Cubic Pic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143000"/>
            <a:ext cx="4876800" cy="1812925"/>
          </a:xfrm>
          <a:prstGeom prst="rect">
            <a:avLst/>
          </a:prstGeom>
          <a:noFill/>
        </p:spPr>
      </p:pic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57625" y="3056692"/>
            <a:ext cx="5257800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 </a:t>
            </a:r>
            <a:r>
              <a:rPr lang="en-US" dirty="0" smtClean="0"/>
              <a:t>coordination</a:t>
            </a:r>
            <a:r>
              <a:rPr lang="en-US" dirty="0"/>
              <a:t>:  </a:t>
            </a:r>
            <a:r>
              <a:rPr lang="en-US" sz="1400" dirty="0"/>
              <a:t>Cubic structure, the Square </a:t>
            </a:r>
            <a:r>
              <a:rPr lang="en-US" sz="1400" dirty="0" err="1" smtClean="0"/>
              <a:t>Antiprism</a:t>
            </a:r>
            <a:r>
              <a:rPr lang="en-US" sz="1400" dirty="0" smtClean="0"/>
              <a:t>, Dodecahedron</a:t>
            </a:r>
            <a:endParaRPr lang="en-US" sz="1400" dirty="0"/>
          </a:p>
        </p:txBody>
      </p:sp>
      <p:pic>
        <p:nvPicPr>
          <p:cNvPr id="76812" name="Picture 12" descr="Tricapped trigonal prismatic Pic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5" y="3886200"/>
            <a:ext cx="4419600" cy="1865313"/>
          </a:xfrm>
          <a:prstGeom prst="rect">
            <a:avLst/>
          </a:prstGeom>
          <a:noFill/>
        </p:spPr>
      </p:pic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3762375" y="5710535"/>
            <a:ext cx="446722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9 </a:t>
            </a:r>
            <a:r>
              <a:rPr lang="en-US" dirty="0" smtClean="0"/>
              <a:t>coordination:  </a:t>
            </a:r>
            <a:r>
              <a:rPr lang="en-US" sz="1400" dirty="0" err="1"/>
              <a:t>Tricapped</a:t>
            </a:r>
            <a:r>
              <a:rPr lang="en-US" sz="1400" dirty="0"/>
              <a:t> </a:t>
            </a:r>
            <a:r>
              <a:rPr lang="en-US" sz="1400" dirty="0" err="1"/>
              <a:t>trigonal</a:t>
            </a:r>
            <a:r>
              <a:rPr lang="en-US" sz="1400" dirty="0"/>
              <a:t> </a:t>
            </a:r>
            <a:r>
              <a:rPr lang="en-US" sz="1400" dirty="0" smtClean="0"/>
              <a:t>prismatic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52400" y="5486400"/>
            <a:ext cx="266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8"/>
              </a:rPr>
              <a:t>http://www.d.umn.edu/~pkiprof/ChemWebV2/Coordination/CN8.html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8"/>
    </mc:Choice>
    <mc:Fallback xmlns="">
      <p:transition spd="slow" advTm="3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46" x="2736850" y="3054350"/>
          <p14:tracePt t="7186" x="2730500" y="3054350"/>
          <p14:tracePt t="7386" x="2724150" y="3054350"/>
          <p14:tracePt t="7394" x="2673350" y="3054350"/>
          <p14:tracePt t="7402" x="2609850" y="3054350"/>
          <p14:tracePt t="7413" x="2546350" y="3054350"/>
          <p14:tracePt t="7418" x="2432050" y="3054350"/>
          <p14:tracePt t="7434" x="2387600" y="3054350"/>
          <p14:tracePt t="7450" x="2343150" y="3054350"/>
          <p14:tracePt t="7466" x="2247900" y="3060700"/>
          <p14:tracePt t="7482" x="2120900" y="3079750"/>
          <p14:tracePt t="7496" x="1968500" y="3098800"/>
          <p14:tracePt t="7513" x="1771650" y="3130550"/>
          <p14:tracePt t="7531" x="1714500" y="3136900"/>
          <p14:tracePt t="7547" x="1511300" y="3175000"/>
          <p14:tracePt t="7564" x="1460500" y="3187700"/>
          <p14:tracePt t="7580" x="1441450" y="3194050"/>
          <p14:tracePt t="7596" x="1403350" y="3213100"/>
          <p14:tracePt t="7613" x="1352550" y="3232150"/>
          <p14:tracePt t="7630" x="1276350" y="3270250"/>
          <p14:tracePt t="7647" x="1187450" y="3308350"/>
          <p14:tracePt t="7664" x="1085850" y="3359150"/>
          <p14:tracePt t="7680" x="1016000" y="3409950"/>
          <p14:tracePt t="7697" x="882650" y="3473450"/>
          <p14:tracePt t="7715" x="666750" y="3575050"/>
          <p14:tracePt t="7731" x="615950" y="3600450"/>
          <p14:tracePt t="7747" x="482600" y="3651250"/>
          <p14:tracePt t="7764" x="431800" y="3663950"/>
          <p14:tracePt t="7781" x="393700" y="3670300"/>
          <p14:tracePt t="7797" x="368300" y="3689350"/>
          <p14:tracePt t="7814" x="311150" y="3714750"/>
          <p14:tracePt t="7832" x="279400" y="3733800"/>
          <p14:tracePt t="7848" x="260350" y="3746500"/>
          <p14:tracePt t="7865" x="241300" y="3765550"/>
          <p14:tracePt t="7880" x="209550" y="3797300"/>
          <p14:tracePt t="7897" x="177800" y="3917950"/>
          <p14:tracePt t="7915" x="177800" y="3949700"/>
          <p14:tracePt t="7931" x="177800" y="3975100"/>
          <p14:tracePt t="7948" x="228600" y="4057650"/>
          <p14:tracePt t="7964" x="266700" y="4102100"/>
          <p14:tracePt t="7981" x="323850" y="4159250"/>
          <p14:tracePt t="7998" x="368300" y="4191000"/>
          <p14:tracePt t="8014" x="463550" y="4248150"/>
          <p14:tracePt t="8031" x="527050" y="4273550"/>
          <p14:tracePt t="8048" x="565150" y="4292600"/>
          <p14:tracePt t="8064" x="615950" y="4305300"/>
          <p14:tracePt t="8081" x="755650" y="4324350"/>
          <p14:tracePt t="8098" x="1238250" y="4324350"/>
          <p14:tracePt t="8115" x="1371600" y="4305300"/>
          <p14:tracePt t="8131" x="1409700" y="4305300"/>
          <p14:tracePt t="8148" x="1460500" y="4305300"/>
          <p14:tracePt t="8165" x="1466850" y="4305300"/>
          <p14:tracePt t="8578" x="1473200" y="4305300"/>
          <p14:tracePt t="8586" x="1492250" y="4305300"/>
          <p14:tracePt t="8594" x="1524000" y="4305300"/>
          <p14:tracePt t="8602" x="1568450" y="4305300"/>
          <p14:tracePt t="8618" x="1651000" y="4305300"/>
          <p14:tracePt t="8634" x="1816100" y="4318000"/>
          <p14:tracePt t="8650" x="2019300" y="4311650"/>
          <p14:tracePt t="8666" x="2838450" y="4216400"/>
          <p14:tracePt t="8682" x="3492500" y="4070350"/>
          <p14:tracePt t="8699" x="4578350" y="3822700"/>
          <p14:tracePt t="8715" x="4978400" y="3765550"/>
          <p14:tracePt t="8732" x="5480050" y="3727450"/>
          <p14:tracePt t="8749" x="5727700" y="3714750"/>
          <p14:tracePt t="8766" x="6305550" y="3663950"/>
          <p14:tracePt t="8783" x="6521450" y="3594100"/>
          <p14:tracePt t="8799" x="6565900" y="3575050"/>
          <p14:tracePt t="8816" x="6572250" y="3575050"/>
          <p14:tracePt t="9026" x="6540500" y="3562350"/>
          <p14:tracePt t="9042" x="6470650" y="3536950"/>
          <p14:tracePt t="9050" x="6413500" y="3517900"/>
          <p14:tracePt t="9058" x="6216650" y="3454400"/>
          <p14:tracePt t="9067" x="5949950" y="3365500"/>
          <p14:tracePt t="9090" x="5670550" y="3276600"/>
          <p14:tracePt t="9102" x="5568950" y="3257550"/>
          <p14:tracePt t="9116" x="5537200" y="3257550"/>
          <p14:tracePt t="9133" x="5530850" y="3257550"/>
          <p14:tracePt t="9170" x="5524500" y="3257550"/>
          <p14:tracePt t="9178" x="5511800" y="3257550"/>
          <p14:tracePt t="9187" x="5492750" y="3257550"/>
          <p14:tracePt t="9200" x="5467350" y="3257550"/>
          <p14:tracePt t="9217" x="5416550" y="3257550"/>
          <p14:tracePt t="9233" x="5308600" y="3270250"/>
          <p14:tracePt t="9251" x="5238750" y="3276600"/>
          <p14:tracePt t="9267" x="5200650" y="3276600"/>
          <p14:tracePt t="9284" x="5162550" y="3276600"/>
          <p14:tracePt t="9300" x="5149850" y="3276600"/>
          <p14:tracePt t="9530" x="5162550" y="3282950"/>
          <p14:tracePt t="9538" x="5200650" y="3302000"/>
          <p14:tracePt t="9546" x="5219700" y="3321050"/>
          <p14:tracePt t="9554" x="5251450" y="3359150"/>
          <p14:tracePt t="9567" x="5403850" y="3689350"/>
          <p14:tracePt t="9584" x="5461000" y="3975100"/>
          <p14:tracePt t="9600" x="5499100" y="4324350"/>
          <p14:tracePt t="9617" x="5467350" y="4648200"/>
          <p14:tracePt t="9634" x="5372100" y="5111750"/>
          <p14:tracePt t="9651" x="5226050" y="5575300"/>
          <p14:tracePt t="9667" x="5156200" y="5721350"/>
          <p14:tracePt t="9684" x="5130800" y="5803900"/>
          <p14:tracePt t="9701" x="5111750" y="5861050"/>
          <p14:tracePt t="9717" x="5111750" y="5886450"/>
          <p14:tracePt t="9802" x="5118100" y="5892800"/>
          <p14:tracePt t="9810" x="5130800" y="5892800"/>
          <p14:tracePt t="9826" x="5137150" y="5892800"/>
          <p14:tracePt t="9834" x="5156200" y="5905500"/>
          <p14:tracePt t="9835" x="5168900" y="5918200"/>
          <p14:tracePt t="9851" x="5213350" y="5949950"/>
          <p14:tracePt t="9867" x="5238750" y="5962650"/>
          <p14:tracePt t="9884" x="5276850" y="5975350"/>
          <p14:tracePt t="9901" x="5327650" y="5994400"/>
          <p14:tracePt t="9918" x="5391150" y="6019800"/>
          <p14:tracePt t="9934" x="5441950" y="6038850"/>
          <p14:tracePt t="9951" x="5454650" y="6038850"/>
          <p14:tracePt t="9968" x="5499100" y="6038850"/>
          <p14:tracePt t="9984" x="5549900" y="6013450"/>
          <p14:tracePt t="10000" x="5607050" y="5943600"/>
          <p14:tracePt t="10017" x="5626100" y="5905500"/>
          <p14:tracePt t="10034" x="5638800" y="5873750"/>
          <p14:tracePt t="10051" x="5651500" y="5861050"/>
          <p14:tracePt t="10068" x="5651500" y="5848350"/>
          <p14:tracePt t="10085" x="5645150" y="5829300"/>
          <p14:tracePt t="10101" x="5645150" y="5816600"/>
          <p14:tracePt t="10117" x="5638800" y="5797550"/>
          <p14:tracePt t="10134" x="5619750" y="5778500"/>
          <p14:tracePt t="10151" x="5613400" y="5772150"/>
          <p14:tracePt t="10167" x="5588000" y="5734050"/>
          <p14:tracePt t="10184" x="5505450" y="5689600"/>
          <p14:tracePt t="10201" x="5422900" y="5664200"/>
          <p14:tracePt t="10217" x="5143500" y="5594350"/>
          <p14:tracePt t="10234" x="4991100" y="5588000"/>
          <p14:tracePt t="10251" x="4806950" y="5562600"/>
          <p14:tracePt t="10267" x="4654550" y="5549900"/>
          <p14:tracePt t="10285" x="4470400" y="5537200"/>
          <p14:tracePt t="10302" x="4305300" y="5537200"/>
          <p14:tracePt t="10318" x="4076700" y="5568950"/>
          <p14:tracePt t="10335" x="3949700" y="5600700"/>
          <p14:tracePt t="10352" x="3924300" y="5607050"/>
          <p14:tracePt t="10369" x="3733800" y="5664200"/>
          <p14:tracePt t="10385" x="3663950" y="5695950"/>
          <p14:tracePt t="10401" x="3632200" y="5727700"/>
          <p14:tracePt t="10666" x="3625850" y="5727700"/>
          <p14:tracePt t="10674" x="3619500" y="5702300"/>
          <p14:tracePt t="10682" x="3606800" y="5689600"/>
          <p14:tracePt t="10690" x="3575050" y="5645150"/>
          <p14:tracePt t="10706" x="3473450" y="5556250"/>
          <p14:tracePt t="10722" x="3308350" y="5429250"/>
          <p14:tracePt t="10736" x="3098800" y="5251450"/>
          <p14:tracePt t="10752" x="2844800" y="5048250"/>
          <p14:tracePt t="10769" x="2286000" y="4597400"/>
          <p14:tracePt t="10786" x="1905000" y="4337050"/>
          <p14:tracePt t="10802" x="1676400" y="4203700"/>
          <p14:tracePt t="10818" x="1536700" y="4133850"/>
          <p14:tracePt t="10835" x="1397000" y="4076700"/>
          <p14:tracePt t="10853" x="1327150" y="4044950"/>
          <p14:tracePt t="10869" x="1301750" y="4038600"/>
          <p14:tracePt t="10903" x="1295400" y="4038600"/>
          <p14:tracePt t="10954" x="1282700" y="4038600"/>
          <p14:tracePt t="10970" x="1276350" y="4038600"/>
          <p14:tracePt t="11130" x="1270000" y="4044950"/>
          <p14:tracePt t="11145" x="1263650" y="4121150"/>
          <p14:tracePt t="11154" x="1263650" y="4159250"/>
          <p14:tracePt t="11162" x="1263650" y="4191000"/>
          <p14:tracePt t="11178" x="1263650" y="4273550"/>
          <p14:tracePt t="11187" x="1263650" y="4324350"/>
          <p14:tracePt t="11203" x="1270000" y="4337050"/>
          <p14:tracePt t="11220" x="1270000" y="4356100"/>
          <p14:tracePt t="11236" x="1270000" y="4362450"/>
          <p14:tracePt t="11274" x="1270000" y="4368800"/>
          <p14:tracePt t="11586" x="1276350" y="4368800"/>
          <p14:tracePt t="11610" x="1276350" y="4362450"/>
          <p14:tracePt t="12619" x="1276350" y="4356100"/>
          <p14:tracePt t="12707" x="1276350" y="4349750"/>
          <p14:tracePt t="12715" x="1276350" y="4343400"/>
          <p14:tracePt t="13219" x="1282700" y="4337050"/>
          <p14:tracePt t="13235" x="1282700" y="4330700"/>
          <p14:tracePt t="13243" x="1295400" y="4311650"/>
          <p14:tracePt t="13258" x="1301750" y="4305300"/>
          <p14:tracePt t="13274" x="1301750" y="4298950"/>
          <p14:tracePt t="13275" x="1314450" y="4286250"/>
          <p14:tracePt t="13291" x="1314450" y="4273550"/>
          <p14:tracePt t="13627" x="1314450" y="4279900"/>
          <p14:tracePt t="13635" x="1301750" y="4305300"/>
          <p14:tracePt t="13643" x="1295400" y="4318000"/>
          <p14:tracePt t="13651" x="1295400" y="4324350"/>
          <p14:tracePt t="13659" x="1276350" y="4356100"/>
          <p14:tracePt t="13691" x="1263650" y="4381500"/>
          <p14:tracePt t="13699" x="1257300" y="4400550"/>
          <p14:tracePt t="13707" x="1257300" y="4406900"/>
          <p14:tracePt t="13724" x="1257300" y="4413250"/>
          <p14:tracePt t="13741" x="1250950" y="4419600"/>
          <p14:tracePt t="14011" x="1231900" y="4432300"/>
          <p14:tracePt t="14034" x="1206500" y="4451350"/>
          <p14:tracePt t="14043" x="1181100" y="4464050"/>
          <p14:tracePt t="14051" x="1149350" y="4476750"/>
          <p14:tracePt t="14059" x="1104900" y="4476750"/>
          <p14:tracePt t="14139" x="1079500" y="4476750"/>
          <p14:tracePt t="14163" x="1047750" y="4476750"/>
          <p14:tracePt t="14171" x="1041400" y="4476750"/>
          <p14:tracePt t="14179" x="1035050" y="4476750"/>
          <p14:tracePt t="14187" x="1028700" y="4476750"/>
          <p14:tracePt t="14209" x="1022350" y="4476750"/>
          <p14:tracePt t="14211" x="1003300" y="4476750"/>
          <p14:tracePt t="14235" x="977900" y="4470400"/>
          <p14:tracePt t="14251" x="971550" y="4470400"/>
          <p14:tracePt t="14643" x="971550" y="4464050"/>
          <p14:tracePt t="14659" x="990600" y="4457700"/>
          <p14:tracePt t="14668" x="996950" y="4457700"/>
          <p14:tracePt t="14683" x="1009650" y="4457700"/>
          <p14:tracePt t="14702" x="1016000" y="4457700"/>
          <p14:tracePt t="14709" x="1028700" y="4457700"/>
          <p14:tracePt t="14719" x="1035050" y="4457700"/>
          <p14:tracePt t="14726" x="1054100" y="4457700"/>
          <p14:tracePt t="14743" x="1092200" y="4457700"/>
          <p14:tracePt t="14760" x="1130300" y="4464050"/>
          <p14:tracePt t="14776" x="1225550" y="4464050"/>
          <p14:tracePt t="14793" x="1377950" y="4464050"/>
          <p14:tracePt t="14810" x="1771650" y="4425950"/>
          <p14:tracePt t="14827" x="1924050" y="4394200"/>
          <p14:tracePt t="14843" x="2711450" y="4184650"/>
          <p14:tracePt t="14860" x="3124200" y="4019550"/>
          <p14:tracePt t="14877" x="3397250" y="3829050"/>
          <p14:tracePt t="14894" x="3670300" y="3492500"/>
          <p14:tracePt t="14909" x="3790950" y="3308350"/>
          <p14:tracePt t="14927" x="3829050" y="3175000"/>
          <p14:tracePt t="14945" x="3848100" y="3111500"/>
          <p14:tracePt t="14960" x="3854450" y="3060700"/>
          <p14:tracePt t="14978" x="3854450" y="2984500"/>
          <p14:tracePt t="14993" x="3841750" y="2933700"/>
          <p14:tracePt t="15010" x="3797300" y="2832100"/>
          <p14:tracePt t="15027" x="3752850" y="2743200"/>
          <p14:tracePt t="15044" x="3708400" y="2673350"/>
          <p14:tracePt t="15061" x="3651250" y="2609850"/>
          <p14:tracePt t="15077" x="3606800" y="2565400"/>
          <p14:tracePt t="15094" x="3575050" y="2533650"/>
          <p14:tracePt t="15111" x="3543300" y="2514600"/>
          <p14:tracePt t="15127" x="3492500" y="2482850"/>
          <p14:tracePt t="15143" x="3403600" y="2457450"/>
          <p14:tracePt t="15160" x="3143250" y="2349500"/>
          <p14:tracePt t="15177" x="2984500" y="2279650"/>
          <p14:tracePt t="15194" x="2768600" y="2184400"/>
          <p14:tracePt t="15211" x="2660650" y="2139950"/>
          <p14:tracePt t="15227" x="2514600" y="2082800"/>
          <p14:tracePt t="15243" x="2425700" y="2070100"/>
          <p14:tracePt t="15260" x="2292350" y="2044700"/>
          <p14:tracePt t="15277" x="2203450" y="2038350"/>
          <p14:tracePt t="15293" x="2146300" y="2038350"/>
          <p14:tracePt t="15310" x="2101850" y="2038350"/>
          <p14:tracePt t="15327" x="2089150" y="2044700"/>
          <p14:tracePt t="15345" x="2057400" y="2057400"/>
          <p14:tracePt t="15361" x="1993900" y="2114550"/>
          <p14:tracePt t="15378" x="1936750" y="2159000"/>
          <p14:tracePt t="15394" x="1885950" y="2209800"/>
          <p14:tracePt t="15411" x="1873250" y="2216150"/>
          <p14:tracePt t="15428" x="1873250" y="2228850"/>
          <p14:tracePt t="15467" x="1873250" y="2235200"/>
          <p14:tracePt t="15475" x="1898650" y="2254250"/>
          <p14:tracePt t="15483" x="1924050" y="2260600"/>
          <p14:tracePt t="15499" x="1981200" y="2286000"/>
          <p14:tracePt t="15515" x="2082800" y="2330450"/>
          <p14:tracePt t="15527" x="2222500" y="2381250"/>
          <p14:tracePt t="15544" x="2419350" y="2444750"/>
          <p14:tracePt t="15561" x="2654300" y="2470150"/>
          <p14:tracePt t="15577" x="2870200" y="2476500"/>
          <p14:tracePt t="15595" x="2895600" y="2476500"/>
          <p14:tracePt t="15675" x="2857500" y="2476500"/>
          <p14:tracePt t="15687" x="2832100" y="2489200"/>
          <p14:tracePt t="15691" x="2774950" y="2501900"/>
          <p14:tracePt t="15699" x="2603500" y="2578100"/>
          <p14:tracePt t="15712" x="2260600" y="2686050"/>
          <p14:tracePt t="15728" x="1860550" y="2876550"/>
          <p14:tracePt t="15745" x="1479550" y="3067050"/>
          <p14:tracePt t="15762" x="1289050" y="3225800"/>
          <p14:tracePt t="15778" x="1136650" y="3397250"/>
          <p14:tracePt t="15795" x="1054100" y="3505200"/>
          <p14:tracePt t="15812" x="971550" y="3644900"/>
          <p14:tracePt t="15828" x="869950" y="3816350"/>
          <p14:tracePt t="15845" x="800100" y="3962400"/>
          <p14:tracePt t="15861" x="717550" y="4133850"/>
          <p14:tracePt t="15878" x="692150" y="4178300"/>
          <p14:tracePt t="15895" x="679450" y="4203700"/>
          <p14:tracePt t="15913" x="666750" y="4216400"/>
          <p14:tracePt t="15929" x="641350" y="4254500"/>
          <p14:tracePt t="15946" x="552450" y="4349750"/>
          <p14:tracePt t="15962" x="501650" y="4406900"/>
          <p14:tracePt t="15978" x="469900" y="4457700"/>
          <p14:tracePt t="16067" x="469900" y="4470400"/>
          <p14:tracePt t="16075" x="469900" y="4476750"/>
          <p14:tracePt t="16083" x="469900" y="4495800"/>
          <p14:tracePt t="16091" x="463550" y="4508500"/>
          <p14:tracePt t="16099" x="463550" y="4521200"/>
          <p14:tracePt t="16112" x="463550" y="4540250"/>
          <p14:tracePt t="16171" x="469900" y="4540250"/>
          <p14:tracePt t="16179" x="482600" y="4546600"/>
          <p14:tracePt t="16187" x="488950" y="4559300"/>
          <p14:tracePt t="16195" x="495300" y="4565650"/>
          <p14:tracePt t="16203" x="533400" y="4584700"/>
          <p14:tracePt t="16219" x="552450" y="4597400"/>
          <p14:tracePt t="16239" x="577850" y="4597400"/>
          <p14:tracePt t="16246" x="603250" y="4597400"/>
          <p14:tracePt t="16263" x="635000" y="4584700"/>
          <p14:tracePt t="16278" x="673100" y="4552950"/>
          <p14:tracePt t="16295" x="679450" y="4540250"/>
          <p14:tracePt t="16312" x="692150" y="4514850"/>
          <p14:tracePt t="16329" x="711200" y="4502150"/>
          <p14:tracePt t="16345" x="749300" y="4476750"/>
          <p14:tracePt t="16362" x="762000" y="4470400"/>
          <p14:tracePt t="16427" x="774700" y="4470400"/>
          <p14:tracePt t="16443" x="781050" y="4470400"/>
          <p14:tracePt t="16451" x="806450" y="4470400"/>
          <p14:tracePt t="16459" x="838200" y="4470400"/>
          <p14:tracePt t="16467" x="889000" y="4483100"/>
          <p14:tracePt t="16483" x="939800" y="4495800"/>
          <p14:tracePt t="16499" x="971550" y="4495800"/>
          <p14:tracePt t="16515" x="990600" y="4495800"/>
          <p14:tracePt t="16547" x="1003300" y="4502150"/>
          <p14:tracePt t="16563" x="1016000" y="4508500"/>
          <p14:tracePt t="16563" x="1041400" y="4521200"/>
          <p14:tracePt t="16580" x="1079500" y="4521200"/>
          <p14:tracePt t="16596" x="1092200" y="4521200"/>
          <p14:tracePt t="16771" x="1098550" y="4521200"/>
          <p14:tracePt t="16779" x="1104900" y="4521200"/>
          <p14:tracePt t="16796" x="1136650" y="4521200"/>
          <p14:tracePt t="16797" x="1168400" y="4527550"/>
          <p14:tracePt t="16813" x="1187450" y="4527550"/>
          <p14:tracePt t="16830" x="1200150" y="4527550"/>
          <p14:tracePt t="16846" x="1206500" y="4527550"/>
          <p14:tracePt t="16863" x="1225550" y="4527550"/>
          <p14:tracePt t="16880" x="1289050" y="4527550"/>
          <p14:tracePt t="16897" x="1358900" y="4521200"/>
          <p14:tracePt t="16913" x="1377950" y="4521200"/>
          <p14:tracePt t="16929" x="1390650" y="4521200"/>
          <p14:tracePt t="17059" x="1397000" y="4514850"/>
          <p14:tracePt t="17067" x="1403350" y="4514850"/>
          <p14:tracePt t="17075" x="1422400" y="4514850"/>
          <p14:tracePt t="17083" x="1466850" y="4514850"/>
          <p14:tracePt t="17099" x="1543050" y="4514850"/>
          <p14:tracePt t="17115" x="1695450" y="4508500"/>
          <p14:tracePt t="17131" x="1784350" y="4476750"/>
          <p14:tracePt t="17147" x="1797050" y="4470400"/>
          <p14:tracePt t="17165" x="1809750" y="4464050"/>
          <p14:tracePt t="17180" x="1822450" y="4457700"/>
          <p14:tracePt t="17196" x="1860550" y="4432300"/>
          <p14:tracePt t="17214" x="1898650" y="4406900"/>
          <p14:tracePt t="17231" x="1974850" y="4318000"/>
          <p14:tracePt t="17247" x="2038350" y="4235450"/>
          <p14:tracePt t="17264" x="2127250" y="4083050"/>
          <p14:tracePt t="17281" x="2178050" y="3975100"/>
          <p14:tracePt t="17297" x="2241550" y="3835400"/>
          <p14:tracePt t="17313" x="2330450" y="3632200"/>
          <p14:tracePt t="17331" x="2362200" y="3473450"/>
          <p14:tracePt t="17348" x="2374900" y="3257550"/>
          <p14:tracePt t="17364" x="2374900" y="3175000"/>
          <p14:tracePt t="17380" x="2374900" y="3136900"/>
          <p14:tracePt t="17397" x="2381250" y="3079750"/>
          <p14:tracePt t="17414" x="2387600" y="3035300"/>
          <p14:tracePt t="17431" x="2387600" y="3022600"/>
          <p14:tracePt t="17448" x="2387600" y="3009900"/>
          <p14:tracePt t="17464" x="2393950" y="2984500"/>
          <p14:tracePt t="17481" x="2393950" y="2959100"/>
          <p14:tracePt t="17497" x="2400300" y="2946400"/>
          <p14:tracePt t="17571" x="2406650" y="2940050"/>
          <p14:tracePt t="17579" x="2406650" y="2921000"/>
          <p14:tracePt t="17587" x="2425700" y="2889250"/>
          <p14:tracePt t="17601" x="2444750" y="2857500"/>
          <p14:tracePt t="17614" x="2457450" y="2851150"/>
          <p14:tracePt t="17631" x="2527300" y="2806700"/>
          <p14:tracePt t="17648" x="2609850" y="2762250"/>
          <p14:tracePt t="17664" x="2698750" y="2724150"/>
          <p14:tracePt t="17681" x="2717800" y="2698750"/>
          <p14:tracePt t="17698" x="2730500" y="2686050"/>
          <p14:tracePt t="17714" x="2736850" y="2686050"/>
          <p14:tracePt t="17731" x="2736850" y="2679700"/>
          <p14:tracePt t="17748" x="2749550" y="2660650"/>
          <p14:tracePt t="17764" x="2787650" y="2635250"/>
          <p14:tracePt t="17781" x="2800350" y="2609850"/>
          <p14:tracePt t="17798" x="2825750" y="2597150"/>
          <p14:tracePt t="17815" x="2844800" y="2578100"/>
          <p14:tracePt t="17831" x="2901950" y="2501900"/>
          <p14:tracePt t="17848" x="2921000" y="2463800"/>
          <p14:tracePt t="17865" x="2940050" y="2451100"/>
          <p14:tracePt t="17882" x="2952750" y="2432050"/>
          <p14:tracePt t="17898" x="2978150" y="2387600"/>
          <p14:tracePt t="17915" x="2990850" y="2374900"/>
          <p14:tracePt t="17932" x="3003550" y="2349500"/>
          <p14:tracePt t="17949" x="3009900" y="2330450"/>
          <p14:tracePt t="17965" x="3016250" y="2311400"/>
          <p14:tracePt t="17981" x="3022600" y="2286000"/>
          <p14:tracePt t="17998" x="3028950" y="2279650"/>
          <p14:tracePt t="18043" x="3028950" y="2273300"/>
          <p14:tracePt t="18057" x="3028950" y="2266950"/>
          <p14:tracePt t="18058" x="3028950" y="2260600"/>
          <p14:tracePt t="18065" x="3028950" y="2254250"/>
          <p14:tracePt t="18082" x="3009900" y="2235200"/>
          <p14:tracePt t="18099" x="2997200" y="2222500"/>
          <p14:tracePt t="18115" x="2959100" y="2203450"/>
          <p14:tracePt t="18132" x="2927350" y="2184400"/>
          <p14:tracePt t="18149" x="2876550" y="2159000"/>
          <p14:tracePt t="18165" x="2813050" y="2127250"/>
          <p14:tracePt t="18182" x="2781300" y="2114550"/>
          <p14:tracePt t="18198" x="2743200" y="2095500"/>
          <p14:tracePt t="18215" x="2730500" y="2095500"/>
          <p14:tracePt t="18232" x="2717800" y="2095500"/>
          <p14:tracePt t="18249" x="2667000" y="2076450"/>
          <p14:tracePt t="18265" x="2647950" y="2063750"/>
          <p14:tracePt t="18282" x="2622550" y="2051050"/>
          <p14:tracePt t="18299" x="2603500" y="2044700"/>
          <p14:tracePt t="18316" x="2578100" y="2032000"/>
          <p14:tracePt t="18332" x="2552700" y="2025650"/>
          <p14:tracePt t="18349" x="2476500" y="2000250"/>
          <p14:tracePt t="18366" x="2419350" y="1981200"/>
          <p14:tracePt t="18383" x="2387600" y="1968500"/>
          <p14:tracePt t="18399" x="2336800" y="1955800"/>
          <p14:tracePt t="18415" x="2311400" y="1949450"/>
          <p14:tracePt t="18432" x="2228850" y="1930400"/>
          <p14:tracePt t="18449" x="2146300" y="1924050"/>
          <p14:tracePt t="18466" x="2082800" y="1917700"/>
          <p14:tracePt t="18482" x="1968500" y="1892300"/>
          <p14:tracePt t="18500" x="1930400" y="1885950"/>
          <p14:tracePt t="18516" x="1898650" y="1885950"/>
          <p14:tracePt t="18532" x="1860550" y="1879600"/>
          <p14:tracePt t="18549" x="1797050" y="1879600"/>
          <p14:tracePt t="18566" x="1739900" y="1879600"/>
          <p14:tracePt t="18583" x="1651000" y="1879600"/>
          <p14:tracePt t="18600" x="1612900" y="1879600"/>
          <p14:tracePt t="18616" x="1600200" y="1879600"/>
          <p14:tracePt t="18633" x="1562100" y="1879600"/>
          <p14:tracePt t="18649" x="1536700" y="1885950"/>
          <p14:tracePt t="18666" x="1422400" y="1930400"/>
          <p14:tracePt t="18683" x="1346200" y="1962150"/>
          <p14:tracePt t="18700" x="1301750" y="1981200"/>
          <p14:tracePt t="18716" x="1282700" y="1993900"/>
          <p14:tracePt t="18733" x="1270000" y="2000250"/>
          <p14:tracePt t="18749" x="1263650" y="2019300"/>
          <p14:tracePt t="18766" x="1238250" y="2063750"/>
          <p14:tracePt t="18784" x="1219200" y="2108200"/>
          <p14:tracePt t="18800" x="1181100" y="2171700"/>
          <p14:tracePt t="18817" x="1168400" y="2209800"/>
          <p14:tracePt t="18832" x="1149350" y="2266950"/>
          <p14:tracePt t="18849" x="1143000" y="2330450"/>
          <p14:tracePt t="18867" x="1143000" y="2355850"/>
          <p14:tracePt t="18883" x="1143000" y="2387600"/>
          <p14:tracePt t="18900" x="1143000" y="2419350"/>
          <p14:tracePt t="18917" x="1149350" y="2438400"/>
          <p14:tracePt t="18933" x="1174750" y="2476500"/>
          <p14:tracePt t="18950" x="1225550" y="2527300"/>
          <p14:tracePt t="18967" x="1276350" y="2552700"/>
          <p14:tracePt t="18984" x="1333500" y="2584450"/>
          <p14:tracePt t="19000" x="1403350" y="2616200"/>
          <p14:tracePt t="19017" x="1454150" y="2635250"/>
          <p14:tracePt t="19034" x="1778000" y="2692400"/>
          <p14:tracePt t="19051" x="2070100" y="2692400"/>
          <p14:tracePt t="19067" x="2241550" y="2692400"/>
          <p14:tracePt t="19084" x="2393950" y="2686050"/>
          <p14:tracePt t="19100" x="2546350" y="2647950"/>
          <p14:tracePt t="19117" x="2609850" y="2622550"/>
          <p14:tracePt t="19134" x="2654300" y="2590800"/>
          <p14:tracePt t="19151" x="2660650" y="2578100"/>
          <p14:tracePt t="19166" x="2667000" y="2565400"/>
          <p14:tracePt t="19347" x="2667000" y="2552700"/>
          <p14:tracePt t="19354" x="2667000" y="2540000"/>
          <p14:tracePt t="19363" x="2654300" y="2514600"/>
          <p14:tracePt t="19371" x="2641600" y="2476500"/>
          <p14:tracePt t="19387" x="2597150" y="2374900"/>
          <p14:tracePt t="19402" x="2559050" y="2279650"/>
          <p14:tracePt t="19418" x="2552700" y="2260600"/>
          <p14:tracePt t="19434" x="2508250" y="2108200"/>
          <p14:tracePt t="19451" x="2495550" y="2076450"/>
          <p14:tracePt t="19467" x="2495550" y="2057400"/>
          <p14:tracePt t="19484" x="2495550" y="2038350"/>
          <p14:tracePt t="19500" x="2489200" y="2019300"/>
          <p14:tracePt t="19518" x="2489200" y="2006600"/>
          <p14:tracePt t="19534" x="2489200" y="1993900"/>
          <p14:tracePt t="19551" x="2476500" y="1962150"/>
          <p14:tracePt t="19568" x="2451100" y="1930400"/>
          <p14:tracePt t="19585" x="2400300" y="1885950"/>
          <p14:tracePt t="19601" x="2387600" y="1866900"/>
          <p14:tracePt t="19618" x="2330450" y="1797050"/>
          <p14:tracePt t="19635" x="2311400" y="1778000"/>
          <p14:tracePt t="19651" x="2298700" y="1758950"/>
          <p14:tracePt t="19667" x="2286000" y="1746250"/>
          <p14:tracePt t="19684" x="2279650" y="1733550"/>
          <p14:tracePt t="19701" x="2260600" y="1701800"/>
          <p14:tracePt t="19718" x="2247900" y="1682750"/>
          <p14:tracePt t="19734" x="2235200" y="1663700"/>
          <p14:tracePt t="19751" x="2228850" y="1651000"/>
          <p14:tracePt t="19768" x="2222500" y="1644650"/>
          <p14:tracePt t="19785" x="2216150" y="1625600"/>
          <p14:tracePt t="19801" x="2209800" y="1625600"/>
          <p14:tracePt t="19818" x="2203450" y="1612900"/>
          <p14:tracePt t="19835" x="2197100" y="1606550"/>
          <p14:tracePt t="19891" x="2197100" y="1600200"/>
          <p14:tracePt t="19898" x="2197100" y="1593850"/>
          <p14:tracePt t="19910" x="2190750" y="1587500"/>
          <p14:tracePt t="19914" x="2190750" y="1581150"/>
          <p14:tracePt t="19923" x="2184400" y="1568450"/>
          <p14:tracePt t="19935" x="2178050" y="1562100"/>
          <p14:tracePt t="19951" x="2178050" y="1555750"/>
          <p14:tracePt t="19968" x="2178050" y="1549400"/>
          <p14:tracePt t="19985" x="2171700" y="1536700"/>
          <p14:tracePt t="20002" x="2159000" y="1530350"/>
          <p14:tracePt t="20019" x="2159000" y="1517650"/>
          <p14:tracePt t="20035" x="2152650" y="1511300"/>
          <p14:tracePt t="20074" x="2146300" y="1504950"/>
          <p14:tracePt t="20085" x="2146300" y="1498600"/>
          <p14:tracePt t="20090" x="2139950" y="1492250"/>
          <p14:tracePt t="20258" x="2127250" y="1530350"/>
          <p14:tracePt t="20266" x="2127250" y="1555750"/>
          <p14:tracePt t="20275" x="2120900" y="1625600"/>
          <p14:tracePt t="20290" x="2082800" y="1708150"/>
          <p14:tracePt t="20306" x="2057400" y="1809750"/>
          <p14:tracePt t="20318" x="2032000" y="1892300"/>
          <p14:tracePt t="20335" x="2012950" y="1949450"/>
          <p14:tracePt t="20352" x="2000250" y="1974850"/>
          <p14:tracePt t="20369" x="1987550" y="2006600"/>
          <p14:tracePt t="20386" x="1974850" y="2051050"/>
          <p14:tracePt t="20403" x="1968500" y="2076450"/>
          <p14:tracePt t="20419" x="1911350" y="2197100"/>
          <p14:tracePt t="20435" x="1841500" y="2362200"/>
          <p14:tracePt t="20453" x="1809750" y="2457450"/>
          <p14:tracePt t="20469" x="1790700" y="2527300"/>
          <p14:tracePt t="20486" x="1758950" y="2590800"/>
          <p14:tracePt t="20503" x="1733550" y="2635250"/>
          <p14:tracePt t="20520" x="1714500" y="2724150"/>
          <p14:tracePt t="20536" x="1701800" y="2762250"/>
          <p14:tracePt t="20553" x="1689100" y="2825750"/>
          <p14:tracePt t="20569" x="1670050" y="2876550"/>
          <p14:tracePt t="20586" x="1644650" y="2933700"/>
          <p14:tracePt t="20602" x="1644650" y="2965450"/>
          <p14:tracePt t="20619" x="1625600" y="3067050"/>
          <p14:tracePt t="20636" x="1625600" y="3098800"/>
          <p14:tracePt t="20654" x="1625600" y="3130550"/>
          <p14:tracePt t="20669" x="1625600" y="3168650"/>
          <p14:tracePt t="20687" x="1619250" y="3219450"/>
          <p14:tracePt t="20703" x="1612900" y="3225800"/>
          <p14:tracePt t="20834" x="1612900" y="3219450"/>
          <p14:tracePt t="20858" x="1612900" y="3213100"/>
          <p14:tracePt t="20867" x="1619250" y="3200400"/>
          <p14:tracePt t="20874" x="1625600" y="3175000"/>
          <p14:tracePt t="20882" x="1644650" y="3117850"/>
          <p14:tracePt t="20888" x="1670050" y="2984500"/>
          <p14:tracePt t="20906" x="1676400" y="2876550"/>
          <p14:tracePt t="20923" x="1682750" y="2794000"/>
          <p14:tracePt t="20939" x="1689100" y="2673350"/>
          <p14:tracePt t="20953" x="1695450" y="2527300"/>
          <p14:tracePt t="20970" x="1689100" y="2324100"/>
          <p14:tracePt t="20986" x="1689100" y="2235200"/>
          <p14:tracePt t="21003" x="1682750" y="2184400"/>
          <p14:tracePt t="21021" x="1682750" y="2051050"/>
          <p14:tracePt t="21037" x="1689100" y="2019300"/>
          <p14:tracePt t="21054" x="1689100" y="1974850"/>
          <p14:tracePt t="21070" x="1701800" y="1930400"/>
          <p14:tracePt t="21087" x="1720850" y="1854200"/>
          <p14:tracePt t="21104" x="1720850" y="1835150"/>
          <p14:tracePt t="21120" x="1720850" y="1822450"/>
          <p14:tracePt t="21356" x="0" y="0"/>
        </p14:tracePtLst>
        <p14:tracePtLst>
          <p14:tracePt t="22115" x="5086350" y="3098800"/>
          <p14:tracePt t="22130" x="5099050" y="3098800"/>
          <p14:tracePt t="22147" x="5111750" y="3105150"/>
          <p14:tracePt t="22194" x="5118100" y="3105150"/>
          <p14:tracePt t="22202" x="5130800" y="3105150"/>
          <p14:tracePt t="22218" x="5137150" y="3105150"/>
          <p14:tracePt t="22226" x="5181600" y="3105150"/>
          <p14:tracePt t="22234" x="5207000" y="3098800"/>
          <p14:tracePt t="22242" x="5346700" y="3067050"/>
          <p14:tracePt t="22255" x="5505450" y="3009900"/>
          <p14:tracePt t="22274" x="5651500" y="2971800"/>
          <p14:tracePt t="22290" x="5727700" y="2946400"/>
          <p14:tracePt t="22306" x="5842000" y="2933700"/>
          <p14:tracePt t="22330" x="5956300" y="2889250"/>
          <p14:tracePt t="22346" x="6096000" y="2813050"/>
          <p14:tracePt t="22362" x="6153150" y="2762250"/>
          <p14:tracePt t="22378" x="6191250" y="2717800"/>
          <p14:tracePt t="22394" x="6248400" y="2647950"/>
          <p14:tracePt t="22422" x="6311900" y="2565400"/>
          <p14:tracePt t="22426" x="6464300" y="2400300"/>
          <p14:tracePt t="22442" x="6515100" y="2330450"/>
          <p14:tracePt t="22458" x="6534150" y="2266950"/>
          <p14:tracePt t="22474" x="6546850" y="2241550"/>
          <p14:tracePt t="22490" x="6572250" y="2171700"/>
          <p14:tracePt t="22506" x="6616700" y="2019300"/>
          <p14:tracePt t="22539" x="6623050" y="1974850"/>
          <p14:tracePt t="22539" x="6629400" y="1936750"/>
          <p14:tracePt t="22562" x="6629400" y="1892300"/>
          <p14:tracePt t="22578" x="6635750" y="1809750"/>
          <p14:tracePt t="22594" x="6635750" y="1727200"/>
          <p14:tracePt t="22606" x="6635750" y="1625600"/>
          <p14:tracePt t="22623" x="6635750" y="1568450"/>
          <p14:tracePt t="22640" x="6623050" y="1524000"/>
          <p14:tracePt t="22656" x="6597650" y="1460500"/>
          <p14:tracePt t="22673" x="6515100" y="1333500"/>
          <p14:tracePt t="22690" x="6483350" y="1276350"/>
          <p14:tracePt t="22706" x="6388100" y="1200150"/>
          <p14:tracePt t="22722" x="6324600" y="1162050"/>
          <p14:tracePt t="22740" x="6235700" y="1123950"/>
          <p14:tracePt t="22756" x="6134100" y="1092200"/>
          <p14:tracePt t="22773" x="5810250" y="1016000"/>
          <p14:tracePt t="22790" x="5575300" y="958850"/>
          <p14:tracePt t="22806" x="5384800" y="901700"/>
          <p14:tracePt t="22823" x="5283200" y="889000"/>
          <p14:tracePt t="22840" x="5238750" y="882650"/>
          <p14:tracePt t="22856" x="5226050" y="876300"/>
          <p14:tracePt t="22873" x="5175250" y="876300"/>
          <p14:tracePt t="22890" x="5105400" y="882650"/>
          <p14:tracePt t="22906" x="4946650" y="908050"/>
          <p14:tracePt t="22923" x="4838700" y="920750"/>
          <p14:tracePt t="22940" x="4724400" y="946150"/>
          <p14:tracePt t="22957" x="4641850" y="984250"/>
          <p14:tracePt t="22973" x="4578350" y="1003300"/>
          <p14:tracePt t="22990" x="4464050" y="1073150"/>
          <p14:tracePt t="23006" x="4400550" y="1111250"/>
          <p14:tracePt t="23023" x="4362450" y="1149350"/>
          <p14:tracePt t="23041" x="4318000" y="1212850"/>
          <p14:tracePt t="23057" x="4248150" y="1270000"/>
          <p14:tracePt t="23073" x="3994150" y="1492250"/>
          <p14:tracePt t="23091" x="3911600" y="1600200"/>
          <p14:tracePt t="23107" x="3841750" y="1720850"/>
          <p14:tracePt t="23123" x="3803650" y="1822450"/>
          <p14:tracePt t="23140" x="3778250" y="1917700"/>
          <p14:tracePt t="23157" x="3765550" y="1987550"/>
          <p14:tracePt t="23174" x="3765550" y="2019300"/>
          <p14:tracePt t="23190" x="3765550" y="2095500"/>
          <p14:tracePt t="23207" x="3790950" y="2197100"/>
          <p14:tracePt t="23224" x="3841750" y="2298700"/>
          <p14:tracePt t="23240" x="3924300" y="2419350"/>
          <p14:tracePt t="23256" x="4019550" y="2540000"/>
          <p14:tracePt t="23273" x="4121150" y="2609850"/>
          <p14:tracePt t="23290" x="4191000" y="2641600"/>
          <p14:tracePt t="23307" x="4210050" y="2647950"/>
          <p14:tracePt t="23323" x="4267200" y="2673350"/>
          <p14:tracePt t="23341" x="4349750" y="2711450"/>
          <p14:tracePt t="23357" x="4483100" y="2755900"/>
          <p14:tracePt t="23373" x="4692650" y="2781300"/>
          <p14:tracePt t="23391" x="4991100" y="2781300"/>
          <p14:tracePt t="23408" x="5251450" y="2736850"/>
          <p14:tracePt t="23424" x="5384800" y="2724150"/>
          <p14:tracePt t="23441" x="5492750" y="2711450"/>
          <p14:tracePt t="23458" x="5613400" y="2711450"/>
          <p14:tracePt t="23474" x="5715000" y="2705100"/>
          <p14:tracePt t="23491" x="5842000" y="2647950"/>
          <p14:tracePt t="23507" x="5924550" y="2578100"/>
          <p14:tracePt t="23524" x="5962650" y="2540000"/>
          <p14:tracePt t="23541" x="6007100" y="2482850"/>
          <p14:tracePt t="23558" x="6070600" y="2393950"/>
          <p14:tracePt t="23574" x="6115050" y="2317750"/>
          <p14:tracePt t="23591" x="6159500" y="2247900"/>
          <p14:tracePt t="23607" x="6235700" y="2139950"/>
          <p14:tracePt t="23624" x="6280150" y="2057400"/>
          <p14:tracePt t="23641" x="6318250" y="1949450"/>
          <p14:tracePt t="23658" x="6324600" y="1879600"/>
          <p14:tracePt t="23675" x="6324600" y="1847850"/>
          <p14:tracePt t="23691" x="6324600" y="1816100"/>
          <p14:tracePt t="23708" x="6324600" y="1771650"/>
          <p14:tracePt t="23724" x="6311900" y="1689100"/>
          <p14:tracePt t="23741" x="6286500" y="1638300"/>
          <p14:tracePt t="23758" x="6254750" y="1593850"/>
          <p14:tracePt t="23775" x="6203950" y="1536700"/>
          <p14:tracePt t="23791" x="6146800" y="1498600"/>
          <p14:tracePt t="23808" x="6057900" y="1435100"/>
          <p14:tracePt t="23825" x="5854700" y="1352550"/>
          <p14:tracePt t="23841" x="5638800" y="1282700"/>
          <p14:tracePt t="23859" x="5524500" y="1263650"/>
          <p14:tracePt t="23875" x="5422900" y="1244600"/>
          <p14:tracePt t="23891" x="5302250" y="1244600"/>
          <p14:tracePt t="23908" x="5194300" y="1244600"/>
          <p14:tracePt t="23924" x="5041900" y="1257300"/>
          <p14:tracePt t="23942" x="4991100" y="1270000"/>
          <p14:tracePt t="23958" x="4946650" y="1282700"/>
          <p14:tracePt t="23974" x="4902200" y="1295400"/>
          <p14:tracePt t="23991" x="4806950" y="1333500"/>
          <p14:tracePt t="24008" x="4718050" y="1377950"/>
          <p14:tracePt t="24025" x="4597400" y="1460500"/>
          <p14:tracePt t="24025" x="4559300" y="1504950"/>
          <p14:tracePt t="24043" x="4489450" y="1562100"/>
          <p14:tracePt t="24059" x="4457700" y="1606550"/>
          <p14:tracePt t="24075" x="4432300" y="1651000"/>
          <p14:tracePt t="24092" x="4413250" y="1720850"/>
          <p14:tracePt t="24109" x="4394200" y="1803400"/>
          <p14:tracePt t="24125" x="4375150" y="1993900"/>
          <p14:tracePt t="24142" x="4375150" y="2133600"/>
          <p14:tracePt t="24159" x="4381500" y="2273300"/>
          <p14:tracePt t="24175" x="4419600" y="2400300"/>
          <p14:tracePt t="24192" x="4445000" y="2501900"/>
          <p14:tracePt t="24208" x="4495800" y="2590800"/>
          <p14:tracePt t="24225" x="4514850" y="2635250"/>
          <p14:tracePt t="24242" x="4654550" y="2743200"/>
          <p14:tracePt t="24259" x="4718050" y="2768600"/>
          <p14:tracePt t="24276" x="4756150" y="2781300"/>
          <p14:tracePt t="24292" x="4800600" y="2781300"/>
          <p14:tracePt t="24309" x="4851400" y="2781300"/>
          <p14:tracePt t="24326" x="4997450" y="2781300"/>
          <p14:tracePt t="24342" x="5111750" y="2774950"/>
          <p14:tracePt t="24359" x="5245100" y="2755900"/>
          <p14:tracePt t="24375" x="5334000" y="2717800"/>
          <p14:tracePt t="24392" x="5365750" y="2692400"/>
          <p14:tracePt t="24408" x="5410200" y="2654300"/>
          <p14:tracePt t="24425" x="5492750" y="2578100"/>
          <p14:tracePt t="24443" x="5543550" y="2489200"/>
          <p14:tracePt t="24459" x="5588000" y="2432050"/>
          <p14:tracePt t="24476" x="5664200" y="2317750"/>
          <p14:tracePt t="24492" x="5689600" y="2260600"/>
          <p14:tracePt t="24509" x="5695950" y="2235200"/>
          <p14:tracePt t="24526" x="5695950" y="2228850"/>
          <p14:tracePt t="24543" x="5702300" y="2222500"/>
          <p14:tracePt t="24730" x="5695950" y="2216150"/>
          <p14:tracePt t="24730" x="0" y="0"/>
        </p14:tracePtLst>
        <p14:tracePtLst>
          <p14:tracePt t="25739" x="5118100" y="5683250"/>
          <p14:tracePt t="25898" x="5143500" y="5683250"/>
          <p14:tracePt t="25906" x="5187950" y="5676900"/>
          <p14:tracePt t="25914" x="5219700" y="5676900"/>
          <p14:tracePt t="25922" x="5257800" y="5676900"/>
          <p14:tracePt t="25930" x="5308600" y="5664200"/>
          <p14:tracePt t="25946" x="5365750" y="5664200"/>
          <p14:tracePt t="25962" x="5486400" y="5721350"/>
          <p14:tracePt t="25986" x="5594350" y="5778500"/>
          <p14:tracePt t="26012" x="5645150" y="5829300"/>
          <p14:tracePt t="26018" x="5670550" y="5854700"/>
          <p14:tracePt t="26034" x="5689600" y="5886450"/>
          <p14:tracePt t="26050" x="5727700" y="5956300"/>
          <p14:tracePt t="26066" x="5778500" y="6013450"/>
          <p14:tracePt t="26078" x="5829300" y="6070600"/>
          <p14:tracePt t="26095" x="5899150" y="6153150"/>
          <p14:tracePt t="26114" x="5905500" y="6159500"/>
          <p14:tracePt t="26130" x="5911850" y="6172200"/>
          <p14:tracePt t="26594" x="5899150" y="6178550"/>
          <p14:tracePt t="26682" x="5886450" y="6178550"/>
          <p14:tracePt t="26690" x="5880100" y="6178550"/>
          <p14:tracePt t="26754" x="5880100" y="6172200"/>
          <p14:tracePt t="26770" x="5886450" y="6165850"/>
          <p14:tracePt t="26778" x="5899150" y="6159500"/>
          <p14:tracePt t="26784" x="5911850" y="6153150"/>
          <p14:tracePt t="26795" x="5924550" y="6153150"/>
          <p14:tracePt t="26813" x="5994400" y="6134100"/>
          <p14:tracePt t="26830" x="6038850" y="6134100"/>
          <p14:tracePt t="26846" x="6159500" y="6134100"/>
          <p14:tracePt t="26863" x="6210300" y="6134100"/>
          <p14:tracePt t="26880" x="6229350" y="6134100"/>
          <p14:tracePt t="26897" x="6235700" y="6134100"/>
          <p14:tracePt t="26946" x="6242050" y="6134100"/>
          <p14:tracePt t="26954" x="6254750" y="6134100"/>
          <p14:tracePt t="26962" x="6267450" y="6134100"/>
          <p14:tracePt t="26980" x="6267450" y="6127750"/>
          <p14:tracePt t="26980" x="6280150" y="6121400"/>
          <p14:tracePt t="27082" x="6286500" y="6121400"/>
          <p14:tracePt t="27090" x="6305550" y="6121400"/>
          <p14:tracePt t="27105" x="6324600" y="6115050"/>
          <p14:tracePt t="27114" x="6343650" y="6108700"/>
          <p14:tracePt t="27122" x="6362700" y="6108700"/>
          <p14:tracePt t="27131" x="6388100" y="6102350"/>
          <p14:tracePt t="27151" x="6426200" y="6102350"/>
          <p14:tracePt t="27163" x="6477000" y="6102350"/>
          <p14:tracePt t="27180" x="6559550" y="6121400"/>
          <p14:tracePt t="27196" x="6629400" y="6121400"/>
          <p14:tracePt t="27213" x="6692900" y="6121400"/>
          <p14:tracePt t="27290" x="6705600" y="6121400"/>
          <p14:tracePt t="27298" x="6711950" y="6121400"/>
          <p14:tracePt t="27314" x="6737350" y="6121400"/>
          <p14:tracePt t="27323" x="6750050" y="6121400"/>
          <p14:tracePt t="27331" x="6769100" y="6121400"/>
          <p14:tracePt t="27346" x="6800850" y="6121400"/>
          <p14:tracePt t="27363" x="6832600" y="6121400"/>
          <p14:tracePt t="27381" x="6864350" y="6121400"/>
          <p14:tracePt t="27397" x="6870700" y="6121400"/>
          <p14:tracePt t="27414" x="6883400" y="6121400"/>
          <p14:tracePt t="27458" x="6889750" y="6121400"/>
          <p14:tracePt t="27466" x="6902450" y="6121400"/>
          <p14:tracePt t="27474" x="6908800" y="6127750"/>
          <p14:tracePt t="27497" x="6921500" y="6127750"/>
          <p14:tracePt t="27498" x="6978650" y="6134100"/>
          <p14:tracePt t="27518" x="7048500" y="6153150"/>
          <p14:tracePt t="27531" x="7150100" y="6184900"/>
          <p14:tracePt t="27548" x="7315200" y="6210300"/>
          <p14:tracePt t="27564" x="7346950" y="6210300"/>
          <p14:tracePt t="27581" x="7366000" y="6210300"/>
          <p14:tracePt t="27597" x="7391400" y="6184900"/>
          <p14:tracePt t="27615" x="7442200" y="6153150"/>
          <p14:tracePt t="27631" x="7473950" y="6140450"/>
          <p14:tracePt t="27648" x="7518400" y="6127750"/>
          <p14:tracePt t="27664" x="7550150" y="6121400"/>
          <p14:tracePt t="27681" x="7626350" y="6102350"/>
          <p14:tracePt t="27699" x="7670800" y="6076950"/>
          <p14:tracePt t="27714" x="7727950" y="6013450"/>
          <p14:tracePt t="27730" x="7829550" y="5880100"/>
          <p14:tracePt t="27748" x="7886700" y="5803900"/>
          <p14:tracePt t="27764" x="7937500" y="5753100"/>
          <p14:tracePt t="27781" x="7981950" y="5721350"/>
          <p14:tracePt t="27798" x="8032750" y="5689600"/>
          <p14:tracePt t="27815" x="8096250" y="5607050"/>
          <p14:tracePt t="27831" x="8108950" y="5537200"/>
          <p14:tracePt t="27847" x="8121650" y="5473700"/>
          <p14:tracePt t="27864" x="8134350" y="5391150"/>
          <p14:tracePt t="27882" x="8172450" y="5295900"/>
          <p14:tracePt t="27898" x="8191500" y="5251450"/>
          <p14:tracePt t="27915" x="8204200" y="5207000"/>
          <p14:tracePt t="27931" x="8216900" y="5124450"/>
          <p14:tracePt t="27948" x="8216900" y="4978400"/>
          <p14:tracePt t="27965" x="8216900" y="4845050"/>
          <p14:tracePt t="27982" x="8197850" y="4591050"/>
          <p14:tracePt t="27998" x="8185150" y="4483100"/>
          <p14:tracePt t="28015" x="8153400" y="4387850"/>
          <p14:tracePt t="28032" x="8134350" y="4305300"/>
          <p14:tracePt t="28048" x="8096250" y="4229100"/>
          <p14:tracePt t="28064" x="8020050" y="4102100"/>
          <p14:tracePt t="28081" x="7924800" y="4013200"/>
          <p14:tracePt t="28098" x="7905750" y="4013200"/>
          <p14:tracePt t="28115" x="7880350" y="4000500"/>
          <p14:tracePt t="28132" x="7835900" y="3994150"/>
          <p14:tracePt t="28149" x="7778750" y="3981450"/>
          <p14:tracePt t="28164" x="7683500" y="3949700"/>
          <p14:tracePt t="28181" x="7569200" y="3905250"/>
          <p14:tracePt t="28198" x="7277100" y="3835400"/>
          <p14:tracePt t="28215" x="7124700" y="3803650"/>
          <p14:tracePt t="28232" x="6972300" y="3778250"/>
          <p14:tracePt t="28249" x="6788150" y="3771900"/>
          <p14:tracePt t="28265" x="6527800" y="3765550"/>
          <p14:tracePt t="28283" x="6350000" y="3771900"/>
          <p14:tracePt t="28299" x="6032500" y="3797300"/>
          <p14:tracePt t="28316" x="5867400" y="3810000"/>
          <p14:tracePt t="28333" x="5670550" y="3822700"/>
          <p14:tracePt t="28349" x="5492750" y="3835400"/>
          <p14:tracePt t="28365" x="5340350" y="3848100"/>
          <p14:tracePt t="28382" x="5175250" y="3867150"/>
          <p14:tracePt t="28399" x="4908550" y="3898900"/>
          <p14:tracePt t="28416" x="4445000" y="3962400"/>
          <p14:tracePt t="28432" x="4203700" y="3994150"/>
          <p14:tracePt t="28449" x="4038600" y="4019550"/>
          <p14:tracePt t="28465" x="3898900" y="4064000"/>
          <p14:tracePt t="28482" x="3848100" y="4089400"/>
          <p14:tracePt t="28499" x="3822700" y="4108450"/>
          <p14:tracePt t="28516" x="3778250" y="4133850"/>
          <p14:tracePt t="28533" x="3752850" y="4152900"/>
          <p14:tracePt t="28549" x="3733800" y="4165600"/>
          <p14:tracePt t="28566" x="3702050" y="4203700"/>
          <p14:tracePt t="28582" x="3676650" y="4254500"/>
          <p14:tracePt t="28598" x="3670300" y="4311650"/>
          <p14:tracePt t="28617" x="3663950" y="4343400"/>
          <p14:tracePt t="28632" x="3663950" y="4406900"/>
          <p14:tracePt t="28650" x="3683000" y="4464050"/>
          <p14:tracePt t="28665" x="3746500" y="4597400"/>
          <p14:tracePt t="28682" x="3860800" y="4756150"/>
          <p14:tracePt t="28700" x="3924300" y="4826000"/>
          <p14:tracePt t="28716" x="3994150" y="4902200"/>
          <p14:tracePt t="28732" x="4102100" y="4984750"/>
          <p14:tracePt t="28749" x="4210050" y="5054600"/>
          <p14:tracePt t="28766" x="4311650" y="5092700"/>
          <p14:tracePt t="28784" x="4457700" y="5118100"/>
          <p14:tracePt t="28799" x="4641850" y="5143500"/>
          <p14:tracePt t="28816" x="4794250" y="5149850"/>
          <p14:tracePt t="28833" x="4959350" y="5156200"/>
          <p14:tracePt t="28849" x="5092700" y="5175250"/>
          <p14:tracePt t="28866" x="5346700" y="5226050"/>
          <p14:tracePt t="28883" x="5562600" y="5238750"/>
          <p14:tracePt t="28900" x="5918200" y="5200650"/>
          <p14:tracePt t="28916" x="6140450" y="5175250"/>
          <p14:tracePt t="28933" x="6343650" y="5137150"/>
          <p14:tracePt t="28950" x="6610350" y="5054600"/>
          <p14:tracePt t="28967" x="6858000" y="4927600"/>
          <p14:tracePt t="28983" x="6997700" y="4806950"/>
          <p14:tracePt t="29000" x="7143750" y="4616450"/>
          <p14:tracePt t="29017" x="7175500" y="4552950"/>
          <p14:tracePt t="29033" x="7226300" y="4464050"/>
          <p14:tracePt t="29051" x="7270750" y="4394200"/>
          <p14:tracePt t="29066" x="7283450" y="4349750"/>
          <p14:tracePt t="29083" x="7289800" y="4273550"/>
          <p14:tracePt t="29100" x="7283450" y="4235450"/>
          <p14:tracePt t="29117" x="7270750" y="4191000"/>
          <p14:tracePt t="29134" x="7258050" y="4152900"/>
          <p14:tracePt t="29150" x="7251700" y="4127500"/>
          <p14:tracePt t="29166" x="7232650" y="4089400"/>
          <p14:tracePt t="29184" x="7213600" y="4076700"/>
          <p14:tracePt t="29200" x="7194550" y="4064000"/>
          <p14:tracePt t="29218" x="7169150" y="4051300"/>
          <p14:tracePt t="29218" x="7143750" y="4044950"/>
          <p14:tracePt t="29234" x="7086600" y="4032250"/>
          <p14:tracePt t="29251" x="7048500" y="4019550"/>
          <p14:tracePt t="29267" x="6921500" y="3987800"/>
          <p14:tracePt t="29284" x="6781800" y="3968750"/>
          <p14:tracePt t="29300" x="6457950" y="3962400"/>
          <p14:tracePt t="29317" x="6299200" y="3987800"/>
          <p14:tracePt t="29334" x="6127750" y="4019550"/>
          <p14:tracePt t="29351" x="5988050" y="4057650"/>
          <p14:tracePt t="29367" x="5797550" y="4102100"/>
          <p14:tracePt t="29385" x="5543550" y="4191000"/>
          <p14:tracePt t="29401" x="5454650" y="4248150"/>
          <p14:tracePt t="29418" x="5384800" y="4279900"/>
          <p14:tracePt t="29435" x="5353050" y="4286250"/>
          <p14:tracePt t="29452" x="5340350" y="4298950"/>
          <p14:tracePt t="29468" x="5321300" y="4298950"/>
          <p14:tracePt t="29601" x="0" y="0"/>
        </p14:tracePtLst>
        <p14:tracePtLst>
          <p14:tracePt t="30575" x="2914650" y="5695950"/>
          <p14:tracePt t="30627" x="2914650" y="5689600"/>
          <p14:tracePt t="30635" x="2914650" y="5683250"/>
          <p14:tracePt t="30659" x="2921000" y="5670550"/>
          <p14:tracePt t="30679" x="2921000" y="5664200"/>
          <p14:tracePt t="30683" x="2921000" y="5657850"/>
          <p14:tracePt t="30699" x="2921000" y="5645150"/>
          <p14:tracePt t="30739" x="2921000" y="5638800"/>
          <p14:tracePt t="30749" x="2914650" y="5632450"/>
          <p14:tracePt t="30755" x="2901950" y="5626100"/>
          <p14:tracePt t="30762" x="2876550" y="5600700"/>
          <p14:tracePt t="30770" x="2825750" y="5562600"/>
          <p14:tracePt t="30787" x="2762250" y="5518150"/>
          <p14:tracePt t="30803" x="2711450" y="5492750"/>
          <p14:tracePt t="30820" x="2616200" y="5448300"/>
          <p14:tracePt t="30837" x="2527300" y="5429250"/>
          <p14:tracePt t="30854" x="2349500" y="5378450"/>
          <p14:tracePt t="30870" x="2235200" y="5359400"/>
          <p14:tracePt t="30887" x="2159000" y="5346700"/>
          <p14:tracePt t="30904" x="2070100" y="5340350"/>
          <p14:tracePt t="30921" x="2012950" y="5327650"/>
          <p14:tracePt t="30937" x="1968500" y="5327650"/>
          <p14:tracePt t="30954" x="1860550" y="5308600"/>
          <p14:tracePt t="30971" x="1720850" y="5308600"/>
          <p14:tracePt t="30987" x="1600200" y="5295900"/>
          <p14:tracePt t="31004" x="1492250" y="5295900"/>
          <p14:tracePt t="31021" x="1371600" y="5295900"/>
          <p14:tracePt t="31037" x="1231900" y="5295900"/>
          <p14:tracePt t="31054" x="1111250" y="5295900"/>
          <p14:tracePt t="31071" x="958850" y="5289550"/>
          <p14:tracePt t="31088" x="889000" y="5283200"/>
          <p14:tracePt t="31104" x="831850" y="5283200"/>
          <p14:tracePt t="31122" x="787400" y="5276850"/>
          <p14:tracePt t="31138" x="755650" y="5276850"/>
          <p14:tracePt t="31154" x="717550" y="5276850"/>
          <p14:tracePt t="31172" x="628650" y="5276850"/>
          <p14:tracePt t="31188" x="546100" y="5295900"/>
          <p14:tracePt t="31204" x="495300" y="5295900"/>
          <p14:tracePt t="31221" x="450850" y="5308600"/>
          <p14:tracePt t="31238" x="431800" y="5308600"/>
          <p14:tracePt t="31255" x="406400" y="5327650"/>
          <p14:tracePt t="31271" x="361950" y="5353050"/>
          <p14:tracePt t="31287" x="330200" y="5378450"/>
          <p14:tracePt t="31304" x="292100" y="5410200"/>
          <p14:tracePt t="31321" x="279400" y="5435600"/>
          <p14:tracePt t="31338" x="266700" y="5492750"/>
          <p14:tracePt t="31355" x="266700" y="5543550"/>
          <p14:tracePt t="31372" x="254000" y="5613400"/>
          <p14:tracePt t="31388" x="234950" y="5689600"/>
          <p14:tracePt t="31404" x="215900" y="5727700"/>
          <p14:tracePt t="31421" x="209550" y="5753100"/>
          <p14:tracePt t="31438" x="209550" y="5772150"/>
          <p14:tracePt t="31455" x="209550" y="5784850"/>
          <p14:tracePt t="31471" x="209550" y="5797550"/>
          <p14:tracePt t="31488" x="209550" y="5835650"/>
          <p14:tracePt t="31504" x="209550" y="5861050"/>
          <p14:tracePt t="31522" x="203200" y="5892800"/>
          <p14:tracePt t="31538" x="196850" y="5924550"/>
          <p14:tracePt t="31555" x="196850" y="5949950"/>
          <p14:tracePt t="31572" x="196850" y="6007100"/>
          <p14:tracePt t="31588" x="203200" y="6038850"/>
          <p14:tracePt t="31605" x="209550" y="6064250"/>
          <p14:tracePt t="31622" x="222250" y="6102350"/>
          <p14:tracePt t="31639" x="234950" y="6127750"/>
          <p14:tracePt t="31655" x="241300" y="6140450"/>
          <p14:tracePt t="31673" x="266700" y="6172200"/>
          <p14:tracePt t="31689" x="279400" y="6178550"/>
          <p14:tracePt t="31705" x="298450" y="6197600"/>
          <p14:tracePt t="31721" x="330200" y="6216650"/>
          <p14:tracePt t="31739" x="381000" y="6248400"/>
          <p14:tracePt t="31756" x="450850" y="6286500"/>
          <p14:tracePt t="31772" x="565150" y="6337300"/>
          <p14:tracePt t="31789" x="901700" y="6413500"/>
          <p14:tracePt t="31805" x="1060450" y="6438900"/>
          <p14:tracePt t="31822" x="1168400" y="6451600"/>
          <p14:tracePt t="31840" x="1250950" y="6483350"/>
          <p14:tracePt t="31855" x="1314450" y="6496050"/>
          <p14:tracePt t="31872" x="1371600" y="6508750"/>
          <p14:tracePt t="31889" x="1524000" y="6521450"/>
          <p14:tracePt t="31906" x="1689100" y="6527800"/>
          <p14:tracePt t="31923" x="1771650" y="6534150"/>
          <p14:tracePt t="31938" x="1936750" y="6559550"/>
          <p14:tracePt t="31955" x="2095500" y="6591300"/>
          <p14:tracePt t="31972" x="2222500" y="6604000"/>
          <p14:tracePt t="31989" x="2457450" y="6616700"/>
          <p14:tracePt t="32006" x="2527300" y="6604000"/>
          <p14:tracePt t="32023" x="2603500" y="6597650"/>
          <p14:tracePt t="32039" x="2673350" y="6591300"/>
          <p14:tracePt t="32055" x="2762250" y="6584950"/>
          <p14:tracePt t="32072" x="2889250" y="6553200"/>
          <p14:tracePt t="32089" x="2946400" y="6483350"/>
          <p14:tracePt t="32106" x="2984500" y="6394450"/>
          <p14:tracePt t="32123" x="3009900" y="6299200"/>
          <p14:tracePt t="32139" x="3022600" y="6242050"/>
          <p14:tracePt t="32156" x="3035300" y="6210300"/>
          <p14:tracePt t="32173" x="3035300" y="6178550"/>
          <p14:tracePt t="32189" x="3035300" y="6115050"/>
          <p14:tracePt t="32205" x="3016250" y="6013450"/>
          <p14:tracePt t="32223" x="2971800" y="5899150"/>
          <p14:tracePt t="32240" x="2901950" y="5753100"/>
          <p14:tracePt t="32256" x="2876550" y="5695950"/>
          <p14:tracePt t="32272" x="2857500" y="5664200"/>
          <p14:tracePt t="32289" x="2825750" y="5619750"/>
          <p14:tracePt t="32306" x="2730500" y="5524500"/>
          <p14:tracePt t="32323" x="2654300" y="5467350"/>
          <p14:tracePt t="32340" x="2578100" y="5422900"/>
          <p14:tracePt t="32356" x="2540000" y="5410200"/>
          <p14:tracePt t="32372" x="2489200" y="5403850"/>
          <p14:tracePt t="32389" x="2438400" y="5384800"/>
          <p14:tracePt t="32406" x="2387600" y="5372100"/>
          <p14:tracePt t="32423" x="2349500" y="5353050"/>
          <p14:tracePt t="32440" x="2324100" y="5346700"/>
          <p14:tracePt t="32457" x="2209800" y="5314950"/>
          <p14:tracePt t="32473" x="2152650" y="5308600"/>
          <p14:tracePt t="32490" x="1974850" y="5314950"/>
          <p14:tracePt t="32507" x="1803400" y="5327650"/>
          <p14:tracePt t="32523" x="1593850" y="5359400"/>
          <p14:tracePt t="32540" x="1409700" y="5372100"/>
          <p14:tracePt t="32557" x="1270000" y="5384800"/>
          <p14:tracePt t="32573" x="1117600" y="5391150"/>
          <p14:tracePt t="32589" x="1028700" y="5410200"/>
          <p14:tracePt t="32607" x="965200" y="5429250"/>
          <p14:tracePt t="32624" x="889000" y="5448300"/>
          <p14:tracePt t="32640" x="800100" y="5480050"/>
          <p14:tracePt t="32657" x="698500" y="5505450"/>
          <p14:tracePt t="32673" x="609600" y="5543550"/>
          <p14:tracePt t="32691" x="584200" y="5549900"/>
          <p14:tracePt t="32707" x="558800" y="5575300"/>
          <p14:tracePt t="32724" x="533400" y="5588000"/>
          <p14:tracePt t="32740" x="527050" y="5607050"/>
          <p14:tracePt t="32757" x="514350" y="5632450"/>
          <p14:tracePt t="32774" x="508000" y="5676900"/>
          <p14:tracePt t="32790" x="514350" y="5753100"/>
          <p14:tracePt t="32807" x="533400" y="5822950"/>
          <p14:tracePt t="32824" x="546100" y="5873750"/>
          <p14:tracePt t="32840" x="565150" y="5918200"/>
          <p14:tracePt t="32856" x="590550" y="5975350"/>
          <p14:tracePt t="32874" x="596900" y="6013450"/>
          <p14:tracePt t="32890" x="628650" y="6083300"/>
          <p14:tracePt t="32907" x="647700" y="6108700"/>
          <p14:tracePt t="32923" x="660400" y="6153150"/>
          <p14:tracePt t="32941" x="679450" y="6197600"/>
          <p14:tracePt t="32957" x="685800" y="6210300"/>
          <p14:tracePt t="32973" x="685800" y="6229350"/>
          <p14:tracePt t="32991" x="698500" y="6254750"/>
          <p14:tracePt t="33008" x="711200" y="6292850"/>
          <p14:tracePt t="33024" x="736600" y="6324600"/>
          <p14:tracePt t="33041" x="762000" y="6356350"/>
          <p14:tracePt t="33057" x="819150" y="6400800"/>
          <p14:tracePt t="33074" x="895350" y="6438900"/>
          <p14:tracePt t="33091" x="990600" y="6470650"/>
          <p14:tracePt t="33107" x="1200150" y="6527800"/>
          <p14:tracePt t="33124" x="1377950" y="6572250"/>
          <p14:tracePt t="33141" x="1504950" y="6604000"/>
          <p14:tracePt t="33158" x="1593850" y="6616700"/>
          <p14:tracePt t="33174" x="1625600" y="6629400"/>
          <p14:tracePt t="33191" x="1797050" y="6597650"/>
          <p14:tracePt t="33208" x="1924050" y="6540500"/>
          <p14:tracePt t="33224" x="1993900" y="6508750"/>
          <p14:tracePt t="33241" x="2044700" y="6489700"/>
          <p14:tracePt t="33258" x="2178050" y="6457950"/>
          <p14:tracePt t="33275" x="2311400" y="6419850"/>
          <p14:tracePt t="33291" x="2393950" y="6362700"/>
          <p14:tracePt t="33307" x="2451100" y="6311900"/>
          <p14:tracePt t="33324" x="2501900" y="6267450"/>
          <p14:tracePt t="33341" x="2546350" y="6216650"/>
          <p14:tracePt t="33358" x="2571750" y="6203950"/>
          <p14:tracePt t="33375" x="2590800" y="6184900"/>
          <p14:tracePt t="33391" x="2609850" y="6134100"/>
          <p14:tracePt t="33408" x="2616200" y="6076950"/>
          <p14:tracePt t="33425" x="2616200" y="5975350"/>
          <p14:tracePt t="33441" x="2609850" y="5930900"/>
          <p14:tracePt t="33458" x="2565400" y="5861050"/>
          <p14:tracePt t="33475" x="2527300" y="5816600"/>
          <p14:tracePt t="33491" x="2470150" y="5778500"/>
          <p14:tracePt t="33508" x="2432050" y="5727700"/>
          <p14:tracePt t="33525" x="2305050" y="5638800"/>
          <p14:tracePt t="33542" x="2216150" y="5588000"/>
          <p14:tracePt t="33558" x="2089150" y="5530850"/>
          <p14:tracePt t="33574" x="2038350" y="5511800"/>
          <p14:tracePt t="33592" x="1841500" y="5467350"/>
          <p14:tracePt t="33608" x="1739900" y="5461000"/>
          <p14:tracePt t="33625" x="1530350" y="5454650"/>
          <p14:tracePt t="33641" x="1365250" y="5435600"/>
          <p14:tracePt t="33659" x="1295400" y="5435600"/>
          <p14:tracePt t="33675" x="1238250" y="5435600"/>
          <p14:tracePt t="33692" x="1181100" y="5435600"/>
          <p14:tracePt t="33709" x="1149350" y="5448300"/>
          <p14:tracePt t="33725" x="1073150" y="5467350"/>
          <p14:tracePt t="33742" x="1028700" y="5480050"/>
          <p14:tracePt t="33758" x="984250" y="5499100"/>
          <p14:tracePt t="33775" x="958850" y="5505450"/>
          <p14:tracePt t="33792" x="844550" y="5568950"/>
          <p14:tracePt t="33809" x="768350" y="5607050"/>
          <p14:tracePt t="33825" x="615950" y="5695950"/>
          <p14:tracePt t="33842" x="546100" y="5746750"/>
          <p14:tracePt t="33858" x="495300" y="5791200"/>
          <p14:tracePt t="33875" x="476250" y="5797550"/>
          <p14:tracePt t="33892" x="463550" y="5816600"/>
          <p14:tracePt t="33909" x="457200" y="5822950"/>
          <p14:tracePt t="33925" x="450850" y="5835650"/>
          <p14:tracePt t="33942" x="444500" y="5873750"/>
          <p14:tracePt t="33959" x="431800" y="5892800"/>
          <p14:tracePt t="33976" x="431800" y="5911850"/>
          <p14:tracePt t="33994" x="431800" y="5930900"/>
          <p14:tracePt t="34009" x="431800" y="5943600"/>
          <p14:tracePt t="34026" x="431800" y="5962650"/>
          <p14:tracePt t="34043" x="438150" y="5975350"/>
          <p14:tracePt t="34059" x="450850" y="5994400"/>
          <p14:tracePt t="34115" x="457200" y="5994400"/>
          <p14:tracePt t="34187" x="463550" y="6000750"/>
          <p14:tracePt t="34195" x="476250" y="6007100"/>
          <p14:tracePt t="3419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and soft metals and ligands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563880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Based on Lewis acid definition</a:t>
            </a:r>
          </a:p>
          <a:p>
            <a:pPr lvl="1"/>
            <a:r>
              <a:rPr lang="en-US" sz="2400" dirty="0"/>
              <a:t>Ligand acts as </a:t>
            </a:r>
            <a:r>
              <a:rPr lang="en-US" sz="2400" dirty="0" smtClean="0"/>
              <a:t>base</a:t>
            </a:r>
          </a:p>
          <a:p>
            <a:pPr lvl="2"/>
            <a:r>
              <a:rPr lang="en-US" sz="2400" dirty="0" smtClean="0"/>
              <a:t>donates </a:t>
            </a:r>
            <a:r>
              <a:rPr lang="en-US" sz="2400" dirty="0"/>
              <a:t>electron pair to metal ion</a:t>
            </a:r>
          </a:p>
          <a:p>
            <a:r>
              <a:rPr lang="en-US" sz="2400" dirty="0"/>
              <a:t>Hard metal ion interact with hard bases</a:t>
            </a:r>
          </a:p>
          <a:p>
            <a:pPr lvl="1"/>
            <a:r>
              <a:rPr lang="en-US" sz="2400" dirty="0"/>
              <a:t>Hard ligands N, O, F</a:t>
            </a:r>
          </a:p>
          <a:p>
            <a:pPr lvl="1"/>
            <a:r>
              <a:rPr lang="en-US" sz="2400" dirty="0"/>
              <a:t>Soft ligands P, S, Cl</a:t>
            </a:r>
          </a:p>
          <a:p>
            <a:pPr lvl="2"/>
            <a:r>
              <a:rPr lang="en-US" sz="2400" dirty="0"/>
              <a:t>Ligand hardness decreases down a group</a:t>
            </a:r>
          </a:p>
          <a:p>
            <a:r>
              <a:rPr lang="en-US" sz="2400" dirty="0"/>
              <a:t>Hard metals</a:t>
            </a:r>
          </a:p>
          <a:p>
            <a:pPr lvl="1"/>
            <a:r>
              <a:rPr lang="en-US" sz="2400" dirty="0"/>
              <a:t>High positive charges</a:t>
            </a:r>
          </a:p>
          <a:p>
            <a:pPr lvl="1"/>
            <a:r>
              <a:rPr lang="en-US" sz="2400" dirty="0"/>
              <a:t>Small radii</a:t>
            </a:r>
          </a:p>
          <a:p>
            <a:pPr lvl="1"/>
            <a:r>
              <a:rPr lang="en-US" sz="2400" dirty="0"/>
              <a:t>Closed shells or half filled </a:t>
            </a:r>
            <a:r>
              <a:rPr lang="en-US" sz="2400" dirty="0" smtClean="0"/>
              <a:t>configurations</a:t>
            </a:r>
          </a:p>
          <a:p>
            <a:r>
              <a:rPr lang="en-US" sz="2400" dirty="0" smtClean="0"/>
              <a:t>Soft metals</a:t>
            </a:r>
          </a:p>
          <a:p>
            <a:pPr lvl="1"/>
            <a:r>
              <a:rPr lang="en-US" sz="2400" dirty="0" smtClean="0"/>
              <a:t>Low positive charges</a:t>
            </a:r>
          </a:p>
          <a:p>
            <a:pPr lvl="1"/>
            <a:r>
              <a:rPr lang="en-US" sz="2400" dirty="0" smtClean="0"/>
              <a:t>Large ionic radius</a:t>
            </a:r>
          </a:p>
          <a:p>
            <a:pPr lvl="1"/>
            <a:r>
              <a:rPr lang="en-US" sz="2400" dirty="0" smtClean="0"/>
              <a:t>Non-closed shell configurations</a:t>
            </a:r>
          </a:p>
          <a:p>
            <a:pPr lvl="2"/>
            <a:r>
              <a:rPr lang="en-US" sz="2400" dirty="0" smtClean="0"/>
              <a:t>Tend to be on right side of transition series</a:t>
            </a:r>
          </a:p>
          <a:p>
            <a:r>
              <a:rPr lang="en-US" sz="2400" dirty="0" smtClean="0"/>
              <a:t>Lanthanides and actinides are hard</a:t>
            </a:r>
          </a:p>
          <a:p>
            <a:pPr lvl="1"/>
            <a:r>
              <a:rPr lang="en-US" sz="2400" dirty="0" smtClean="0"/>
              <a:t>Actinides are softer than lanthanides</a:t>
            </a:r>
          </a:p>
          <a:p>
            <a:pPr lvl="2"/>
            <a:r>
              <a:rPr lang="en-US" sz="2400" dirty="0" smtClean="0"/>
              <a:t>Ligands with soft groups can be used for actinide/lanthanide separations</a:t>
            </a: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70"/>
    </mc:Choice>
    <mc:Fallback xmlns="">
      <p:transition spd="slow" advTm="7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022" x="6629400" y="2667000"/>
          <p14:tracePt t="15098" x="6629400" y="2654300"/>
          <p14:tracePt t="15122" x="6629400" y="2641600"/>
          <p14:tracePt t="15138" x="6540500" y="2546350"/>
          <p14:tracePt t="15146" x="6515100" y="2520950"/>
          <p14:tracePt t="15154" x="6445250" y="2451100"/>
          <p14:tracePt t="15170" x="6394450" y="2406650"/>
          <p14:tracePt t="15186" x="6381750" y="2400300"/>
          <p14:tracePt t="15202" x="6375400" y="2387600"/>
          <p14:tracePt t="15226" x="6362700" y="2387600"/>
          <p14:tracePt t="15229" x="6318250" y="2362200"/>
          <p14:tracePt t="15250" x="6280150" y="2336800"/>
          <p14:tracePt t="15266" x="6216650" y="2317750"/>
          <p14:tracePt t="15282" x="6146800" y="2305050"/>
          <p14:tracePt t="15298" x="6089650" y="2292350"/>
          <p14:tracePt t="15314" x="5930900" y="2247900"/>
          <p14:tracePt t="15329" x="5759450" y="2197100"/>
          <p14:tracePt t="15354" x="5657850" y="2165350"/>
          <p14:tracePt t="15364" x="5581650" y="2146300"/>
          <p14:tracePt t="15386" x="5511800" y="2114550"/>
          <p14:tracePt t="15402" x="5448300" y="2076450"/>
          <p14:tracePt t="15418" x="5365750" y="2051050"/>
          <p14:tracePt t="15418" x="5149850" y="1943100"/>
          <p14:tracePt t="15434" x="5092700" y="1911350"/>
          <p14:tracePt t="15446" x="4991100" y="1873250"/>
          <p14:tracePt t="15463" x="4933950" y="1847850"/>
          <p14:tracePt t="15479" x="4889500" y="1828800"/>
          <p14:tracePt t="15496" x="4845050" y="1809750"/>
          <p14:tracePt t="15512" x="4775200" y="1784350"/>
          <p14:tracePt t="15529" x="4527550" y="1689100"/>
          <p14:tracePt t="15546" x="4400550" y="1631950"/>
          <p14:tracePt t="15563" x="4292600" y="1593850"/>
          <p14:tracePt t="15579" x="4210050" y="1562100"/>
          <p14:tracePt t="15596" x="4165600" y="1543050"/>
          <p14:tracePt t="15613" x="4146550" y="1536700"/>
          <p14:tracePt t="15629" x="3975100" y="1466850"/>
          <p14:tracePt t="15646" x="3879850" y="1441450"/>
          <p14:tracePt t="15662" x="3778250" y="1409700"/>
          <p14:tracePt t="15679" x="3683000" y="1384300"/>
          <p14:tracePt t="15696" x="3600450" y="1365250"/>
          <p14:tracePt t="15713" x="3498850" y="1339850"/>
          <p14:tracePt t="15729" x="3276600" y="1289050"/>
          <p14:tracePt t="15746" x="3168650" y="1257300"/>
          <p14:tracePt t="15763" x="3067050" y="1231900"/>
          <p14:tracePt t="15780" x="2921000" y="1219200"/>
          <p14:tracePt t="15797" x="2825750" y="1206500"/>
          <p14:tracePt t="15813" x="2787650" y="1206500"/>
          <p14:tracePt t="15830" x="2692400" y="1200150"/>
          <p14:tracePt t="15846" x="2527300" y="1193800"/>
          <p14:tracePt t="15863" x="2425700" y="1193800"/>
          <p14:tracePt t="15880" x="2336800" y="1193800"/>
          <p14:tracePt t="15897" x="2247900" y="1193800"/>
          <p14:tracePt t="15913" x="2127250" y="1200150"/>
          <p14:tracePt t="15930" x="2089150" y="1206500"/>
          <p14:tracePt t="15947" x="1981200" y="1238250"/>
          <p14:tracePt t="15963" x="1905000" y="1250950"/>
          <p14:tracePt t="15979" x="1822450" y="1257300"/>
          <p14:tracePt t="15996" x="1733550" y="1282700"/>
          <p14:tracePt t="16013" x="1689100" y="1301750"/>
          <p14:tracePt t="16030" x="1606550" y="1339850"/>
          <p14:tracePt t="16047" x="1574800" y="1352550"/>
          <p14:tracePt t="16064" x="1555750" y="1371600"/>
          <p14:tracePt t="16080" x="1543050" y="1377950"/>
          <p14:tracePt t="16096" x="1530350" y="1390650"/>
          <p14:tracePt t="16114" x="1530350" y="1403350"/>
          <p14:tracePt t="16131" x="1530350" y="1435100"/>
          <p14:tracePt t="16147" x="1536700" y="1466850"/>
          <p14:tracePt t="16164" x="1562100" y="1517650"/>
          <p14:tracePt t="16180" x="1593850" y="1568450"/>
          <p14:tracePt t="16196" x="1612900" y="1606550"/>
          <p14:tracePt t="16214" x="1663700" y="1657350"/>
          <p14:tracePt t="16230" x="1720850" y="1701800"/>
          <p14:tracePt t="16247" x="1885950" y="1784350"/>
          <p14:tracePt t="16264" x="2032000" y="1847850"/>
          <p14:tracePt t="16280" x="2178050" y="1892300"/>
          <p14:tracePt t="16297" x="2381250" y="1936750"/>
          <p14:tracePt t="16314" x="2552700" y="1955800"/>
          <p14:tracePt t="16331" x="2762250" y="1974850"/>
          <p14:tracePt t="16348" x="3092450" y="1968500"/>
          <p14:tracePt t="16364" x="3257550" y="1949450"/>
          <p14:tracePt t="16381" x="3403600" y="1943100"/>
          <p14:tracePt t="16398" x="3556000" y="1930400"/>
          <p14:tracePt t="16414" x="3663950" y="1911350"/>
          <p14:tracePt t="16430" x="3797300" y="1873250"/>
          <p14:tracePt t="16447" x="3879850" y="1860550"/>
          <p14:tracePt t="16464" x="4006850" y="1822450"/>
          <p14:tracePt t="16480" x="4248150" y="1758950"/>
          <p14:tracePt t="16498" x="4387850" y="1714500"/>
          <p14:tracePt t="16530" x="4540250" y="1663700"/>
          <p14:tracePt t="16531" x="4616450" y="1631950"/>
          <p14:tracePt t="16547" x="4679950" y="1612900"/>
          <p14:tracePt t="16564" x="4705350" y="1593850"/>
          <p14:tracePt t="16580" x="4743450" y="1574800"/>
          <p14:tracePt t="16597" x="4749800" y="1555750"/>
          <p14:tracePt t="16614" x="4749800" y="1549400"/>
          <p14:tracePt t="16631" x="4756150" y="1543050"/>
          <p14:tracePt t="16647" x="4762500" y="1530350"/>
          <p14:tracePt t="16664" x="4768850" y="1530350"/>
          <p14:tracePt t="16778" x="4762500" y="1530350"/>
          <p14:tracePt t="16790" x="4711700" y="1511300"/>
          <p14:tracePt t="16793" x="4667250" y="1498600"/>
          <p14:tracePt t="16802" x="4508500" y="1454150"/>
          <p14:tracePt t="16826" x="4406900" y="1416050"/>
          <p14:tracePt t="16834" x="3911600" y="1282700"/>
          <p14:tracePt t="16850" x="3752850" y="1244600"/>
          <p14:tracePt t="16865" x="3556000" y="1206500"/>
          <p14:tracePt t="16882" x="3295650" y="1168400"/>
          <p14:tracePt t="16898" x="3168650" y="1155700"/>
          <p14:tracePt t="16915" x="3048000" y="1149350"/>
          <p14:tracePt t="16931" x="2800350" y="1130300"/>
          <p14:tracePt t="16948" x="2679700" y="1130300"/>
          <p14:tracePt t="16965" x="2590800" y="1130300"/>
          <p14:tracePt t="16981" x="2495550" y="1130300"/>
          <p14:tracePt t="16998" x="2419350" y="1149350"/>
          <p14:tracePt t="17015" x="2298700" y="1181100"/>
          <p14:tracePt t="17032" x="2171700" y="1212850"/>
          <p14:tracePt t="17049" x="1892300" y="1289050"/>
          <p14:tracePt t="17066" x="1822450" y="1308100"/>
          <p14:tracePt t="17082" x="1784350" y="1346200"/>
          <p14:tracePt t="17099" x="1765300" y="1358900"/>
          <p14:tracePt t="17115" x="1758950" y="1409700"/>
          <p14:tracePt t="17133" x="1758950" y="1517650"/>
          <p14:tracePt t="17149" x="1765300" y="1581150"/>
          <p14:tracePt t="17165" x="1765300" y="1612900"/>
          <p14:tracePt t="17181" x="1765300" y="1644650"/>
          <p14:tracePt t="17198" x="1765300" y="1676400"/>
          <p14:tracePt t="17215" x="1778000" y="1708150"/>
          <p14:tracePt t="17232" x="1809750" y="1746250"/>
          <p14:tracePt t="17249" x="2019300" y="1854200"/>
          <p14:tracePt t="17266" x="2146300" y="1892300"/>
          <p14:tracePt t="17282" x="2324100" y="1936750"/>
          <p14:tracePt t="17298" x="2470150" y="1981200"/>
          <p14:tracePt t="17316" x="2679700" y="2025650"/>
          <p14:tracePt t="17332" x="2889250" y="2063750"/>
          <p14:tracePt t="17349" x="3073400" y="2082800"/>
          <p14:tracePt t="17366" x="3225800" y="2089150"/>
          <p14:tracePt t="17382" x="3251200" y="2089150"/>
          <p14:tracePt t="17398" x="3276600" y="2089150"/>
          <p14:tracePt t="17415" x="3308350" y="2082800"/>
          <p14:tracePt t="17433" x="3352800" y="2070100"/>
          <p14:tracePt t="17449" x="3378200" y="2051050"/>
          <p14:tracePt t="17466" x="3384550" y="2051050"/>
          <p14:tracePt t="17483" x="3397250" y="2044700"/>
          <p14:tracePt t="17499" x="3403600" y="2032000"/>
          <p14:tracePt t="17516" x="3409950" y="2032000"/>
          <p14:tracePt t="17533" x="3416300" y="2032000"/>
          <p14:tracePt t="17602" x="3416300" y="2025650"/>
          <p14:tracePt t="17618" x="3409950" y="2025650"/>
          <p14:tracePt t="17626" x="3403600" y="2025650"/>
          <p14:tracePt t="17649" x="3390900" y="2019300"/>
          <p14:tracePt t="17658" x="3378200" y="2006600"/>
          <p14:tracePt t="17665" x="3365500" y="2000250"/>
          <p14:tracePt t="17683" x="3359150" y="2000250"/>
          <p14:tracePt t="17683" x="3359150" y="1993900"/>
          <p14:tracePt t="17762" x="3359150" y="1987550"/>
          <p14:tracePt t="17778" x="3359150" y="1981200"/>
          <p14:tracePt t="17792" x="3359150" y="1974850"/>
          <p14:tracePt t="17794" x="3359150" y="1962150"/>
          <p14:tracePt t="17802" x="3359150" y="1943100"/>
          <p14:tracePt t="17825" x="3359150" y="1917700"/>
          <p14:tracePt t="17850" x="3340100" y="1885950"/>
          <p14:tracePt t="17850" x="3302000" y="1860550"/>
          <p14:tracePt t="17866" x="3276600" y="1847850"/>
          <p14:tracePt t="17883" x="3244850" y="1828800"/>
          <p14:tracePt t="17900" x="3206750" y="1809750"/>
          <p14:tracePt t="17917" x="3175000" y="1797050"/>
          <p14:tracePt t="17933" x="3149600" y="1790700"/>
          <p14:tracePt t="17949" x="3117850" y="1784350"/>
          <p14:tracePt t="17966" x="3105150" y="1784350"/>
          <p14:tracePt t="17983" x="3073400" y="1784350"/>
          <p14:tracePt t="17999" x="3060700" y="1778000"/>
          <p14:tracePt t="18074" x="3073400" y="1778000"/>
          <p14:tracePt t="18081" x="3098800" y="1778000"/>
          <p14:tracePt t="18089" x="3187700" y="1790700"/>
          <p14:tracePt t="18106" x="3346450" y="1822450"/>
          <p14:tracePt t="18116" x="3530600" y="1841500"/>
          <p14:tracePt t="18134" x="3695700" y="1860550"/>
          <p14:tracePt t="18150" x="3803650" y="1866900"/>
          <p14:tracePt t="18167" x="3924300" y="1873250"/>
          <p14:tracePt t="18184" x="4019550" y="1873250"/>
          <p14:tracePt t="18200" x="4140200" y="1873250"/>
          <p14:tracePt t="18218" x="4337050" y="1854200"/>
          <p14:tracePt t="18234" x="4470400" y="1828800"/>
          <p14:tracePt t="18250" x="4572000" y="1803400"/>
          <p14:tracePt t="18267" x="4635500" y="1784350"/>
          <p14:tracePt t="18284" x="4686300" y="1771650"/>
          <p14:tracePt t="18300" x="4756150" y="1746250"/>
          <p14:tracePt t="18317" x="4794250" y="1733550"/>
          <p14:tracePt t="18334" x="4819650" y="1720850"/>
          <p14:tracePt t="18351" x="4845050" y="1708150"/>
          <p14:tracePt t="18367" x="4864100" y="1695450"/>
          <p14:tracePt t="18384" x="4876800" y="1663700"/>
          <p14:tracePt t="18400" x="4895850" y="1644650"/>
          <p14:tracePt t="18417" x="4914900" y="1612900"/>
          <p14:tracePt t="18434" x="4921250" y="1606550"/>
          <p14:tracePt t="18451" x="4921250" y="1581150"/>
          <p14:tracePt t="18467" x="4921250" y="1555750"/>
          <p14:tracePt t="18484" x="4914900" y="1536700"/>
          <p14:tracePt t="18501" x="4902200" y="1524000"/>
          <p14:tracePt t="18518" x="4883150" y="1504950"/>
          <p14:tracePt t="18534" x="4845050" y="1473200"/>
          <p14:tracePt t="18550" x="4794250" y="1454150"/>
          <p14:tracePt t="18568" x="4641850" y="1390650"/>
          <p14:tracePt t="18584" x="4527550" y="1358900"/>
          <p14:tracePt t="18601" x="4248150" y="1308100"/>
          <p14:tracePt t="18618" x="3975100" y="1276350"/>
          <p14:tracePt t="18634" x="3740150" y="1244600"/>
          <p14:tracePt t="18651" x="3524250" y="1231900"/>
          <p14:tracePt t="18667" x="3181350" y="1200150"/>
          <p14:tracePt t="18684" x="2997200" y="1187450"/>
          <p14:tracePt t="18700" x="2819400" y="1168400"/>
          <p14:tracePt t="18719" x="2660650" y="1168400"/>
          <p14:tracePt t="18735" x="2559050" y="1168400"/>
          <p14:tracePt t="18752" x="2425700" y="1174750"/>
          <p14:tracePt t="18768" x="2305050" y="1181100"/>
          <p14:tracePt t="18784" x="2133600" y="1219200"/>
          <p14:tracePt t="18801" x="2044700" y="1244600"/>
          <p14:tracePt t="18818" x="1968500" y="1276350"/>
          <p14:tracePt t="18835" x="1885950" y="1308100"/>
          <p14:tracePt t="18851" x="1828800" y="1333500"/>
          <p14:tracePt t="18868" x="1739900" y="1384300"/>
          <p14:tracePt t="18885" x="1714500" y="1403350"/>
          <p14:tracePt t="18902" x="1708150" y="1422400"/>
          <p14:tracePt t="18918" x="1701800" y="1447800"/>
          <p14:tracePt t="18935" x="1689100" y="1466850"/>
          <p14:tracePt t="18952" x="1682750" y="1492250"/>
          <p14:tracePt t="18968" x="1682750" y="1524000"/>
          <p14:tracePt t="18984" x="1695450" y="1562100"/>
          <p14:tracePt t="19002" x="1708150" y="1600200"/>
          <p14:tracePt t="19018" x="1727200" y="1625600"/>
          <p14:tracePt t="19035" x="1752600" y="1663700"/>
          <p14:tracePt t="19052" x="1790700" y="1720850"/>
          <p14:tracePt t="19068" x="1968500" y="1822450"/>
          <p14:tracePt t="19085" x="2133600" y="1885950"/>
          <p14:tracePt t="19102" x="2355850" y="1936750"/>
          <p14:tracePt t="19119" x="2540000" y="1974850"/>
          <p14:tracePt t="19135" x="2686050" y="2000250"/>
          <p14:tracePt t="19152" x="2774950" y="2006600"/>
          <p14:tracePt t="19169" x="3054350" y="2019300"/>
          <p14:tracePt t="19186" x="3232150" y="2019300"/>
          <p14:tracePt t="19202" x="3467100" y="2012950"/>
          <p14:tracePt t="19220" x="3575050" y="2006600"/>
          <p14:tracePt t="19235" x="3657600" y="1993900"/>
          <p14:tracePt t="19252" x="3759200" y="1981200"/>
          <p14:tracePt t="19269" x="3835400" y="1968500"/>
          <p14:tracePt t="19286" x="3905250" y="1955800"/>
          <p14:tracePt t="19302" x="4032250" y="1930400"/>
          <p14:tracePt t="19319" x="4140200" y="1911350"/>
          <p14:tracePt t="19336" x="4337050" y="1866900"/>
          <p14:tracePt t="19352" x="4445000" y="1841500"/>
          <p14:tracePt t="19368" x="4572000" y="1828800"/>
          <p14:tracePt t="19385" x="4737100" y="1803400"/>
          <p14:tracePt t="19402" x="4889500" y="1784350"/>
          <p14:tracePt t="19419" x="5060950" y="1739900"/>
          <p14:tracePt t="19436" x="5092700" y="1727200"/>
          <p14:tracePt t="19453" x="5156200" y="1695450"/>
          <p14:tracePt t="19469" x="5187950" y="1689100"/>
          <p14:tracePt t="19486" x="5213350" y="1676400"/>
          <p14:tracePt t="19502" x="5232400" y="1670050"/>
          <p14:tracePt t="19519" x="5251450" y="1663700"/>
          <p14:tracePt t="19536" x="5264150" y="1657350"/>
          <p14:tracePt t="19553" x="5283200" y="1657350"/>
          <p14:tracePt t="19569" x="5295900" y="1657350"/>
          <p14:tracePt t="19749" x="0" y="0"/>
        </p14:tracePtLst>
        <p14:tracePtLst>
          <p14:tracePt t="23178" x="2108200" y="2070100"/>
          <p14:tracePt t="23361" x="2114550" y="2070100"/>
          <p14:tracePt t="23377" x="2120900" y="2070100"/>
          <p14:tracePt t="23385" x="2146300" y="2070100"/>
          <p14:tracePt t="23393" x="2203450" y="2076450"/>
          <p14:tracePt t="23401" x="2228850" y="2082800"/>
          <p14:tracePt t="23409" x="2387600" y="2120900"/>
          <p14:tracePt t="23433" x="2641600" y="2165350"/>
          <p14:tracePt t="23449" x="2736850" y="2178050"/>
          <p14:tracePt t="23460" x="2800350" y="2184400"/>
          <p14:tracePt t="23476" x="2806700" y="2184400"/>
          <p14:tracePt t="23633" x="2813050" y="2184400"/>
          <p14:tracePt t="23641" x="2819400" y="2184400"/>
          <p14:tracePt t="23642" x="2832100" y="2184400"/>
          <p14:tracePt t="23657" x="2838450" y="2184400"/>
          <p14:tracePt t="23660" x="2876550" y="2190750"/>
          <p14:tracePt t="23681" x="2895600" y="2190750"/>
          <p14:tracePt t="23697" x="2921000" y="2190750"/>
          <p14:tracePt t="23713" x="2959100" y="2190750"/>
          <p14:tracePt t="23727" x="2997200" y="2190750"/>
          <p14:tracePt t="23742" x="3067050" y="2203450"/>
          <p14:tracePt t="23760" x="3117850" y="2203450"/>
          <p14:tracePt t="23776" x="3181350" y="2203450"/>
          <p14:tracePt t="23794" x="3219450" y="2203450"/>
          <p14:tracePt t="23810" x="3244850" y="2203450"/>
          <p14:tracePt t="23826" x="3302000" y="2203450"/>
          <p14:tracePt t="23843" x="3321050" y="2203450"/>
          <p14:tracePt t="23860" x="3340100" y="2203450"/>
          <p14:tracePt t="23876" x="3365500" y="2203450"/>
          <p14:tracePt t="23893" x="3403600" y="2203450"/>
          <p14:tracePt t="23910" x="3505200" y="2203450"/>
          <p14:tracePt t="23926" x="3549650" y="2203450"/>
          <p14:tracePt t="23942" x="3587750" y="2203450"/>
          <p14:tracePt t="23959" x="3619500" y="2197100"/>
          <p14:tracePt t="23976" x="3638550" y="2197100"/>
          <p14:tracePt t="23993" x="3663950" y="2190750"/>
          <p14:tracePt t="24010" x="3676650" y="2190750"/>
          <p14:tracePt t="24027" x="3714750" y="2178050"/>
          <p14:tracePt t="24043" x="3733800" y="2171700"/>
          <p14:tracePt t="24060" x="3765550" y="2171700"/>
          <p14:tracePt t="24077" x="3784600" y="2165350"/>
          <p14:tracePt t="24093" x="3803650" y="2165350"/>
          <p14:tracePt t="24110" x="3822700" y="2152650"/>
          <p14:tracePt t="24126" x="3841750" y="2146300"/>
          <p14:tracePt t="24143" x="3848100" y="2146300"/>
          <p14:tracePt t="24160" x="3854450" y="2146300"/>
          <p14:tracePt t="24177" x="3860800" y="2146300"/>
          <p14:tracePt t="24193" x="3867150" y="2146300"/>
          <p14:tracePt t="24210" x="3873500" y="2146300"/>
          <p14:tracePt t="24227" x="3898900" y="2139950"/>
          <p14:tracePt t="24243" x="3924300" y="2133600"/>
          <p14:tracePt t="24260" x="3956050" y="2127250"/>
          <p14:tracePt t="24278" x="4025900" y="2114550"/>
          <p14:tracePt t="24294" x="4070350" y="2108200"/>
          <p14:tracePt t="24310" x="4114800" y="2108200"/>
          <p14:tracePt t="24327" x="4171950" y="2101850"/>
          <p14:tracePt t="24344" x="4210050" y="2095500"/>
          <p14:tracePt t="24361" x="4254500" y="2082800"/>
          <p14:tracePt t="24377" x="4298950" y="2070100"/>
          <p14:tracePt t="24394" x="4337050" y="2070100"/>
          <p14:tracePt t="24410" x="4349750" y="2070100"/>
          <p14:tracePt t="24427" x="4419600" y="2063750"/>
          <p14:tracePt t="24444" x="4438650" y="2057400"/>
          <p14:tracePt t="24461" x="4445000" y="2051050"/>
          <p14:tracePt t="24585" x="4438650" y="2051050"/>
          <p14:tracePt t="24593" x="4413250" y="2044700"/>
          <p14:tracePt t="24609" x="4406900" y="2044700"/>
          <p14:tracePt t="24616" x="4381500" y="2044700"/>
          <p14:tracePt t="24627" x="4235450" y="2032000"/>
          <p14:tracePt t="24644" x="4083050" y="2006600"/>
          <p14:tracePt t="24660" x="3924300" y="1962150"/>
          <p14:tracePt t="24677" x="3765550" y="1936750"/>
          <p14:tracePt t="24694" x="3619500" y="1911350"/>
          <p14:tracePt t="24711" x="3568700" y="1898650"/>
          <p14:tracePt t="24727" x="3517900" y="1892300"/>
          <p14:tracePt t="24744" x="3416300" y="1885950"/>
          <p14:tracePt t="24761" x="3314700" y="1879600"/>
          <p14:tracePt t="24778" x="3206750" y="1866900"/>
          <p14:tracePt t="24795" x="3105150" y="1866900"/>
          <p14:tracePt t="24811" x="3060700" y="1873250"/>
          <p14:tracePt t="24827" x="2819400" y="1879600"/>
          <p14:tracePt t="24845" x="2717800" y="1885950"/>
          <p14:tracePt t="24861" x="2533650" y="1879600"/>
          <p14:tracePt t="24878" x="2324100" y="1847850"/>
          <p14:tracePt t="24895" x="2114550" y="1822450"/>
          <p14:tracePt t="24911" x="1905000" y="1803400"/>
          <p14:tracePt t="24927" x="1841500" y="1797050"/>
          <p14:tracePt t="24944" x="1778000" y="1797050"/>
          <p14:tracePt t="24961" x="1752600" y="1797050"/>
          <p14:tracePt t="24978" x="1727200" y="1790700"/>
          <p14:tracePt t="24995" x="1708150" y="1790700"/>
          <p14:tracePt t="25012" x="1701800" y="1790700"/>
          <p14:tracePt t="25028" x="1695450" y="1790700"/>
          <p14:tracePt t="25044" x="1663700" y="1803400"/>
          <p14:tracePt t="25062" x="1625600" y="1816100"/>
          <p14:tracePt t="25078" x="1530350" y="1866900"/>
          <p14:tracePt t="25094" x="1492250" y="1892300"/>
          <p14:tracePt t="25112" x="1454150" y="1930400"/>
          <p14:tracePt t="25128" x="1441450" y="1955800"/>
          <p14:tracePt t="25146" x="1422400" y="1974850"/>
          <p14:tracePt t="25162" x="1409700" y="2019300"/>
          <p14:tracePt t="25179" x="1409700" y="2063750"/>
          <p14:tracePt t="25195" x="1416050" y="2108200"/>
          <p14:tracePt t="25212" x="1416050" y="2120900"/>
          <p14:tracePt t="25228" x="1422400" y="2165350"/>
          <p14:tracePt t="25245" x="1422400" y="2178050"/>
          <p14:tracePt t="25262" x="1422400" y="2184400"/>
          <p14:tracePt t="25353" x="1428750" y="2190750"/>
          <p14:tracePt t="25385" x="1428750" y="2197100"/>
          <p14:tracePt t="25393" x="1435100" y="2197100"/>
          <p14:tracePt t="25425" x="1441450" y="2197100"/>
          <p14:tracePt t="25441" x="1454150" y="2203450"/>
          <p14:tracePt t="25465" x="1466850" y="2203450"/>
          <p14:tracePt t="25489" x="1479550" y="2203450"/>
          <p14:tracePt t="25505" x="1485900" y="2203450"/>
          <p14:tracePt t="25513" x="1498600" y="2203450"/>
          <p14:tracePt t="25537" x="1511300" y="2203450"/>
          <p14:tracePt t="25561" x="1524000" y="2203450"/>
          <p14:tracePt t="25577" x="1536700" y="2203450"/>
          <p14:tracePt t="25585" x="1549400" y="2203450"/>
          <p14:tracePt t="25593" x="1555750" y="2209800"/>
          <p14:tracePt t="25601" x="1587500" y="2216150"/>
          <p14:tracePt t="25612" x="1593850" y="2216150"/>
          <p14:tracePt t="25629" x="1625600" y="2228850"/>
          <p14:tracePt t="25646" x="1663700" y="2241550"/>
          <p14:tracePt t="25662" x="1778000" y="2286000"/>
          <p14:tracePt t="25679" x="1866900" y="2317750"/>
          <p14:tracePt t="25696" x="1968500" y="2349500"/>
          <p14:tracePt t="25713" x="2063750" y="2374900"/>
          <p14:tracePt t="25730" x="2127250" y="2393950"/>
          <p14:tracePt t="25745" x="2190750" y="2419350"/>
          <p14:tracePt t="25762" x="2292350" y="2451100"/>
          <p14:tracePt t="25779" x="2355850" y="2457450"/>
          <p14:tracePt t="25796" x="2387600" y="2457450"/>
          <p14:tracePt t="25814" x="2413000" y="2457450"/>
          <p14:tracePt t="25830" x="2495550" y="2457450"/>
          <p14:tracePt t="25847" x="2571750" y="2457450"/>
          <p14:tracePt t="25863" x="2628900" y="2457450"/>
          <p14:tracePt t="25880" x="2686050" y="2451100"/>
          <p14:tracePt t="25897" x="2768600" y="2451100"/>
          <p14:tracePt t="25914" x="2832100" y="2457450"/>
          <p14:tracePt t="25931" x="2940050" y="2457450"/>
          <p14:tracePt t="25948" x="3009900" y="2457450"/>
          <p14:tracePt t="25964" x="3048000" y="2451100"/>
          <p14:tracePt t="25981" x="3105150" y="2444750"/>
          <p14:tracePt t="25997" x="3149600" y="2438400"/>
          <p14:tracePt t="26014" x="3238500" y="2438400"/>
          <p14:tracePt t="26031" x="3282950" y="2432050"/>
          <p14:tracePt t="26048" x="3333750" y="2413000"/>
          <p14:tracePt t="26064" x="3397250" y="2381250"/>
          <p14:tracePt t="26081" x="3467100" y="2349500"/>
          <p14:tracePt t="26098" x="3492500" y="2343150"/>
          <p14:tracePt t="26115" x="3524250" y="2343150"/>
          <p14:tracePt t="26131" x="3556000" y="2336800"/>
          <p14:tracePt t="26148" x="3575050" y="2330450"/>
          <p14:tracePt t="26164" x="3600450" y="2324100"/>
          <p14:tracePt t="26180" x="3619500" y="2311400"/>
          <p14:tracePt t="26198" x="3651250" y="2292350"/>
          <p14:tracePt t="26215" x="3663950" y="2286000"/>
          <p14:tracePt t="26232" x="3670300" y="2286000"/>
          <p14:tracePt t="26248" x="3689350" y="2266950"/>
          <p14:tracePt t="26264" x="3708400" y="2247900"/>
          <p14:tracePt t="26281" x="3733800" y="2209800"/>
          <p14:tracePt t="26298" x="3733800" y="2197100"/>
          <p14:tracePt t="26315" x="3733800" y="2190750"/>
          <p14:tracePt t="26434" x="3714750" y="2184400"/>
          <p14:tracePt t="26442" x="3695700" y="2178050"/>
          <p14:tracePt t="26450" x="3670300" y="2171700"/>
          <p14:tracePt t="26458" x="3600450" y="2152650"/>
          <p14:tracePt t="26466" x="3524250" y="2139950"/>
          <p14:tracePt t="26466" x="3498850" y="2139950"/>
          <p14:tracePt t="26482" x="3429000" y="2127250"/>
          <p14:tracePt t="26499" x="3365500" y="2120900"/>
          <p14:tracePt t="26515" x="3308350" y="2101850"/>
          <p14:tracePt t="26531" x="3251200" y="2089150"/>
          <p14:tracePt t="26548" x="3194050" y="2082800"/>
          <p14:tracePt t="26565" x="3155950" y="2076450"/>
          <p14:tracePt t="26581" x="3130550" y="2076450"/>
          <p14:tracePt t="26598" x="3048000" y="2063750"/>
          <p14:tracePt t="26615" x="2984500" y="2063750"/>
          <p14:tracePt t="26632" x="2921000" y="2051050"/>
          <p14:tracePt t="26649" x="2882900" y="2051050"/>
          <p14:tracePt t="26665" x="2870200" y="2051050"/>
          <p14:tracePt t="26682" x="2863850" y="2051050"/>
          <p14:tracePt t="26699" x="2857500" y="2051050"/>
          <p14:tracePt t="26738" x="2851150" y="2057400"/>
          <p14:tracePt t="26778" x="2844800" y="2063750"/>
          <p14:tracePt t="26794" x="2838450" y="2063750"/>
          <p14:tracePt t="26802" x="2819400" y="2076450"/>
          <p14:tracePt t="26818" x="2813050" y="2082800"/>
          <p14:tracePt t="26826" x="2806700" y="2082800"/>
          <p14:tracePt t="26834" x="2787650" y="2095500"/>
          <p14:tracePt t="26850" x="2768600" y="2101850"/>
          <p14:tracePt t="26865" x="2749550" y="2108200"/>
          <p14:tracePt t="26882" x="2736850" y="2114550"/>
          <p14:tracePt t="26899" x="2736850" y="2120900"/>
          <p14:tracePt t="26916" x="2730500" y="2127250"/>
          <p14:tracePt t="26962" x="2724150" y="2133600"/>
          <p14:tracePt t="26986" x="2724150" y="2146300"/>
          <p14:tracePt t="27010" x="2724150" y="2152650"/>
          <p14:tracePt t="27026" x="2724150" y="2165350"/>
          <p14:tracePt t="27034" x="2724150" y="2171700"/>
          <p14:tracePt t="27036" x="2724150" y="2178050"/>
          <p14:tracePt t="27090" x="2724150" y="2190750"/>
          <p14:tracePt t="27130" x="2724150" y="2197100"/>
          <p14:tracePt t="27146" x="2724150" y="2203450"/>
          <p14:tracePt t="27170" x="2724150" y="2216150"/>
          <p14:tracePt t="27202" x="2730500" y="2222500"/>
          <p14:tracePt t="27218" x="2736850" y="2235200"/>
          <p14:tracePt t="27266" x="2743200" y="2241550"/>
          <p14:tracePt t="27298" x="2749550" y="2247900"/>
          <p14:tracePt t="27308" x="2749550" y="2254250"/>
          <p14:tracePt t="27330" x="2762250" y="2254250"/>
          <p14:tracePt t="27346" x="2774950" y="2254250"/>
          <p14:tracePt t="27378" x="2774950" y="2260600"/>
          <p14:tracePt t="27386" x="2787650" y="2260600"/>
          <p14:tracePt t="27393" x="2800350" y="2260600"/>
          <p14:tracePt t="27400" x="2838450" y="2279650"/>
          <p14:tracePt t="27417" x="2921000" y="2305050"/>
          <p14:tracePt t="27433" x="3003550" y="2324100"/>
          <p14:tracePt t="27450" x="3067050" y="2349500"/>
          <p14:tracePt t="27467" x="3130550" y="2362200"/>
          <p14:tracePt t="27483" x="3206750" y="2387600"/>
          <p14:tracePt t="27499" x="3257550" y="2400300"/>
          <p14:tracePt t="27517" x="3327400" y="2425700"/>
          <p14:tracePt t="27533" x="3390900" y="2438400"/>
          <p14:tracePt t="27550" x="3409950" y="2438400"/>
          <p14:tracePt t="27567" x="3429000" y="2438400"/>
          <p14:tracePt t="27584" x="3441700" y="2438400"/>
          <p14:tracePt t="27600" x="3454400" y="2432050"/>
          <p14:tracePt t="27617" x="3473450" y="2425700"/>
          <p14:tracePt t="27633" x="3511550" y="2406650"/>
          <p14:tracePt t="27650" x="3524250" y="2393950"/>
          <p14:tracePt t="27667" x="3549650" y="2368550"/>
          <p14:tracePt t="27684" x="3549650" y="2324100"/>
          <p14:tracePt t="27700" x="3556000" y="2324100"/>
          <p14:tracePt t="27717" x="3556000" y="2298700"/>
          <p14:tracePt t="27734" x="3556000" y="2292350"/>
          <p14:tracePt t="27750" x="3556000" y="2279650"/>
          <p14:tracePt t="27767" x="3556000" y="2273300"/>
          <p14:tracePt t="28106" x="3543300" y="2266950"/>
          <p14:tracePt t="28114" x="3467100" y="2228850"/>
          <p14:tracePt t="28122" x="3422650" y="2222500"/>
          <p14:tracePt t="28130" x="3295650" y="2190750"/>
          <p14:tracePt t="28138" x="2914650" y="2190750"/>
          <p14:tracePt t="28150" x="2635250" y="2209800"/>
          <p14:tracePt t="28185" x="2419350" y="2216150"/>
          <p14:tracePt t="28186" x="2393950" y="2216150"/>
          <p14:tracePt t="28290" x="2393950" y="2222500"/>
          <p14:tracePt t="28298" x="2393950" y="2241550"/>
          <p14:tracePt t="28314" x="2393950" y="2254250"/>
          <p14:tracePt t="28322" x="2400300" y="2266950"/>
          <p14:tracePt t="28346" x="2406650" y="2279650"/>
          <p14:tracePt t="28370" x="2406650" y="2292350"/>
          <p14:tracePt t="28386" x="2406650" y="2298700"/>
          <p14:tracePt t="28394" x="2406650" y="2317750"/>
          <p14:tracePt t="28402" x="2406650" y="2355850"/>
          <p14:tracePt t="28426" x="2419350" y="2374900"/>
          <p14:tracePt t="28444" x="2425700" y="2400300"/>
          <p14:tracePt t="28450" x="2432050" y="2413000"/>
          <p14:tracePt t="28458" x="2463800" y="2451100"/>
          <p14:tracePt t="28469" x="2495550" y="2476500"/>
          <p14:tracePt t="28485" x="2533650" y="2495550"/>
          <p14:tracePt t="28502" x="2578100" y="2520950"/>
          <p14:tracePt t="28519" x="2660650" y="2565400"/>
          <p14:tracePt t="28535" x="2774950" y="2597150"/>
          <p14:tracePt t="28552" x="2889250" y="2609850"/>
          <p14:tracePt t="28569" x="3060700" y="2616200"/>
          <p14:tracePt t="28585" x="3136900" y="2616200"/>
          <p14:tracePt t="28601" x="3219450" y="2616200"/>
          <p14:tracePt t="28618" x="3473450" y="2673350"/>
          <p14:tracePt t="28635" x="3600450" y="2692400"/>
          <p14:tracePt t="28652" x="3790950" y="2717800"/>
          <p14:tracePt t="28669" x="3829050" y="2717800"/>
          <p14:tracePt t="28685" x="3854450" y="2717800"/>
          <p14:tracePt t="28702" x="3873500" y="2711450"/>
          <p14:tracePt t="28719" x="3879850" y="2705100"/>
          <p14:tracePt t="28735" x="3892550" y="2673350"/>
          <p14:tracePt t="28751" x="3892550" y="2660650"/>
          <p14:tracePt t="28769" x="3886200" y="2584450"/>
          <p14:tracePt t="28786" x="3867150" y="2533650"/>
          <p14:tracePt t="28802" x="3854450" y="2514600"/>
          <p14:tracePt t="28819" x="3759200" y="2438400"/>
          <p14:tracePt t="28836" x="3695700" y="2400300"/>
          <p14:tracePt t="28853" x="3435350" y="2330450"/>
          <p14:tracePt t="28869" x="3257550" y="2305050"/>
          <p14:tracePt t="28886" x="3098800" y="2292350"/>
          <p14:tracePt t="28902" x="2978150" y="2298700"/>
          <p14:tracePt t="28919" x="2889250" y="2305050"/>
          <p14:tracePt t="28936" x="2806700" y="2317750"/>
          <p14:tracePt t="28953" x="2768600" y="2324100"/>
          <p14:tracePt t="28969" x="2711450" y="2349500"/>
          <p14:tracePt t="28985" x="2679700" y="2381250"/>
          <p14:tracePt t="29002" x="2679700" y="2393950"/>
          <p14:tracePt t="29019" x="2667000" y="2413000"/>
          <p14:tracePt t="29036" x="2654300" y="2438400"/>
          <p14:tracePt t="29053" x="2654300" y="2451100"/>
          <p14:tracePt t="29069" x="2654300" y="2476500"/>
          <p14:tracePt t="29086" x="2660650" y="2501900"/>
          <p14:tracePt t="29103" x="2673350" y="2527300"/>
          <p14:tracePt t="29119" x="2705100" y="2559050"/>
          <p14:tracePt t="29137" x="2743200" y="2584450"/>
          <p14:tracePt t="29153" x="2774950" y="2609850"/>
          <p14:tracePt t="29169" x="2838450" y="2635250"/>
          <p14:tracePt t="29186" x="2914650" y="2660650"/>
          <p14:tracePt t="29203" x="3016250" y="2679700"/>
          <p14:tracePt t="29220" x="3155950" y="2698750"/>
          <p14:tracePt t="29236" x="3257550" y="2705100"/>
          <p14:tracePt t="29253" x="3308350" y="2705100"/>
          <p14:tracePt t="29269" x="3365500" y="2698750"/>
          <p14:tracePt t="29286" x="3378200" y="2698750"/>
          <p14:tracePt t="29302" x="3378200" y="2692400"/>
          <p14:tracePt t="29320" x="3378200" y="2686050"/>
          <p14:tracePt t="29336" x="3397250" y="2679700"/>
          <p14:tracePt t="29378" x="3403600" y="2673350"/>
          <p14:tracePt t="29402" x="3403600" y="2667000"/>
          <p14:tracePt t="29419" x="0" y="0"/>
        </p14:tracePtLst>
        <p14:tracePtLst>
          <p14:tracePt t="33816" x="3105150" y="2025650"/>
          <p14:tracePt t="33857" x="3111500" y="2025650"/>
          <p14:tracePt t="33869" x="3136900" y="2019300"/>
          <p14:tracePt t="33874" x="3155950" y="2019300"/>
          <p14:tracePt t="33881" x="3232150" y="2019300"/>
          <p14:tracePt t="33898" x="3333750" y="2038350"/>
          <p14:tracePt t="33898" x="0" y="0"/>
        </p14:tracePtLst>
        <p14:tracePtLst>
          <p14:tracePt t="34069" x="3740150" y="2165350"/>
          <p14:tracePt t="34377" x="3714750" y="2178050"/>
          <p14:tracePt t="34385" x="3689350" y="2184400"/>
          <p14:tracePt t="34394" x="3651250" y="2197100"/>
          <p14:tracePt t="34401" x="3613150" y="2209800"/>
          <p14:tracePt t="34411" x="3575050" y="2216150"/>
          <p14:tracePt t="34428" x="3562350" y="2222500"/>
          <p14:tracePt t="34444" x="3530600" y="2228850"/>
          <p14:tracePt t="34461" x="3505200" y="2235200"/>
          <p14:tracePt t="34478" x="3467100" y="2241550"/>
          <p14:tracePt t="34495" x="3454400" y="2247900"/>
          <p14:tracePt t="34617" x="3448050" y="2247900"/>
          <p14:tracePt t="34626" x="3448050" y="2254250"/>
          <p14:tracePt t="34637" x="3441700" y="2266950"/>
          <p14:tracePt t="34649" x="3435350" y="2279650"/>
          <p14:tracePt t="34665" x="3429000" y="2305050"/>
          <p14:tracePt t="34673" x="3416300" y="2317750"/>
          <p14:tracePt t="34681" x="3409950" y="2362200"/>
          <p14:tracePt t="34695" x="3397250" y="2419350"/>
          <p14:tracePt t="34711" x="3397250" y="2438400"/>
          <p14:tracePt t="36201" x="3397250" y="2444750"/>
          <p14:tracePt t="36209" x="3403600" y="2457450"/>
          <p14:tracePt t="36217" x="3416300" y="2470150"/>
          <p14:tracePt t="36225" x="3416300" y="2482850"/>
          <p14:tracePt t="36233" x="3429000" y="2495550"/>
          <p14:tracePt t="36249" x="3435350" y="2501900"/>
          <p14:tracePt t="36265" x="3448050" y="2514600"/>
          <p14:tracePt t="36281" x="3467100" y="2540000"/>
          <p14:tracePt t="36302" x="3479800" y="2559050"/>
          <p14:tracePt t="36314" x="3486150" y="2578100"/>
          <p14:tracePt t="36331" x="3498850" y="2590800"/>
          <p14:tracePt t="36348" x="3511550" y="2609850"/>
          <p14:tracePt t="36364" x="3530600" y="2635250"/>
          <p14:tracePt t="36381" x="3543300" y="2660650"/>
          <p14:tracePt t="36397" x="3556000" y="2679700"/>
          <p14:tracePt t="36414" x="3568700" y="2692400"/>
          <p14:tracePt t="36431" x="3575050" y="2711450"/>
          <p14:tracePt t="36447" x="3581400" y="2724150"/>
          <p14:tracePt t="36464" x="3594100" y="2749550"/>
          <p14:tracePt t="36482" x="3600450" y="2768600"/>
          <p14:tracePt t="36498" x="3606800" y="2794000"/>
          <p14:tracePt t="36515" x="3613150" y="2806700"/>
          <p14:tracePt t="36532" x="3619500" y="2825750"/>
          <p14:tracePt t="36547" x="3625850" y="2851150"/>
          <p14:tracePt t="36564" x="3625850" y="2863850"/>
          <p14:tracePt t="36582" x="3625850" y="2876550"/>
          <p14:tracePt t="36598" x="3625850" y="2889250"/>
          <p14:tracePt t="36614" x="3625850" y="2895600"/>
          <p14:tracePt t="36632" x="3625850" y="2908300"/>
          <p14:tracePt t="36648" x="3625850" y="2914650"/>
          <p14:tracePt t="36665" x="3632200" y="2927350"/>
          <p14:tracePt t="36682" x="3632200" y="2940050"/>
          <p14:tracePt t="36698" x="3632200" y="2946400"/>
          <p14:tracePt t="36715" x="3632200" y="2952750"/>
          <p14:tracePt t="36905" x="0" y="0"/>
        </p14:tracePtLst>
        <p14:tracePtLst>
          <p14:tracePt t="41071" x="3073400" y="3143250"/>
          <p14:tracePt t="41107" x="3067050" y="3149600"/>
          <p14:tracePt t="41122" x="3060700" y="3149600"/>
          <p14:tracePt t="41130" x="3054350" y="3155950"/>
          <p14:tracePt t="41140" x="3041650" y="3162300"/>
          <p14:tracePt t="41146" x="3035300" y="3168650"/>
          <p14:tracePt t="41162" x="3028950" y="3175000"/>
          <p14:tracePt t="41190" x="3016250" y="3175000"/>
          <p14:tracePt t="41194" x="3009900" y="3187700"/>
          <p14:tracePt t="41210" x="2952750" y="3200400"/>
          <p14:tracePt t="41224" x="2857500" y="3219450"/>
          <p14:tracePt t="41240" x="2768600" y="3225800"/>
          <p14:tracePt t="41257" x="2705100" y="3232150"/>
          <p14:tracePt t="41274" x="2641600" y="3232150"/>
          <p14:tracePt t="41290" x="2628900" y="3232150"/>
          <p14:tracePt t="41307" x="2559050" y="3238500"/>
          <p14:tracePt t="41324" x="2482850" y="3238500"/>
          <p14:tracePt t="41340" x="2406650" y="3244850"/>
          <p14:tracePt t="41356" x="2330450" y="3244850"/>
          <p14:tracePt t="41373" x="2260600" y="3244850"/>
          <p14:tracePt t="41390" x="2165350" y="3251200"/>
          <p14:tracePt t="41406" x="2044700" y="3251200"/>
          <p14:tracePt t="41423" x="1930400" y="3263900"/>
          <p14:tracePt t="41440" x="1771650" y="3263900"/>
          <p14:tracePt t="41457" x="1739900" y="3263900"/>
          <p14:tracePt t="41473" x="1676400" y="3270250"/>
          <p14:tracePt t="41491" x="1638300" y="3270250"/>
          <p14:tracePt t="41507" x="1625600" y="3276600"/>
          <p14:tracePt t="41524" x="1562100" y="3282950"/>
          <p14:tracePt t="41541" x="1530350" y="3282950"/>
          <p14:tracePt t="41557" x="1492250" y="3289300"/>
          <p14:tracePt t="41574" x="1454150" y="3289300"/>
          <p14:tracePt t="41591" x="1358900" y="3295650"/>
          <p14:tracePt t="41607" x="1276350" y="3302000"/>
          <p14:tracePt t="41624" x="1219200" y="3302000"/>
          <p14:tracePt t="41641" x="1206500" y="3308350"/>
          <p14:tracePt t="41658" x="1187450" y="3314700"/>
          <p14:tracePt t="41674" x="1174750" y="3333750"/>
          <p14:tracePt t="41691" x="1174750" y="3352800"/>
          <p14:tracePt t="41708" x="1174750" y="3371850"/>
          <p14:tracePt t="41724" x="1174750" y="3403600"/>
          <p14:tracePt t="41740" x="1193800" y="3429000"/>
          <p14:tracePt t="41757" x="1225550" y="3467100"/>
          <p14:tracePt t="41773" x="1250950" y="3498850"/>
          <p14:tracePt t="41791" x="1282700" y="3536950"/>
          <p14:tracePt t="41807" x="1301750" y="3568700"/>
          <p14:tracePt t="41825" x="1327150" y="3606800"/>
          <p14:tracePt t="41841" x="1352550" y="3632200"/>
          <p14:tracePt t="41882" x="1377950" y="3638550"/>
          <p14:tracePt t="41890" x="1390650" y="3638550"/>
          <p14:tracePt t="41898" x="1409700" y="3644900"/>
          <p14:tracePt t="41908" x="1454150" y="3657600"/>
          <p14:tracePt t="41941" x="1524000" y="3670300"/>
          <p14:tracePt t="41942" x="1587500" y="3695700"/>
          <p14:tracePt t="41958" x="1625600" y="3702050"/>
          <p14:tracePt t="41975" x="1670050" y="3714750"/>
          <p14:tracePt t="41991" x="1689100" y="3721100"/>
          <p14:tracePt t="42007" x="1701800" y="3721100"/>
          <p14:tracePt t="42058" x="1708150" y="3733800"/>
          <p14:tracePt t="42066" x="1714500" y="3740150"/>
          <p14:tracePt t="42082" x="1727200" y="3740150"/>
          <p14:tracePt t="42092" x="1765300" y="3759200"/>
          <p14:tracePt t="42098" x="1771650" y="3759200"/>
          <p14:tracePt t="42113" x="1784350" y="3759200"/>
          <p14:tracePt t="42124" x="1784350" y="3771900"/>
          <p14:tracePt t="42170" x="1797050" y="3771900"/>
          <p14:tracePt t="42186" x="1797050" y="3784600"/>
          <p14:tracePt t="42234" x="1803400" y="3784600"/>
          <p14:tracePt t="42250" x="1816100" y="3784600"/>
          <p14:tracePt t="42258" x="1835150" y="3797300"/>
          <p14:tracePt t="42282" x="1854200" y="3803650"/>
          <p14:tracePt t="42292" x="1873250" y="3810000"/>
          <p14:tracePt t="42292" x="1892300" y="3829050"/>
          <p14:tracePt t="42308" x="1911350" y="3835400"/>
          <p14:tracePt t="42325" x="1930400" y="3841750"/>
          <p14:tracePt t="42341" x="1974850" y="3860800"/>
          <p14:tracePt t="42359" x="2019300" y="3879850"/>
          <p14:tracePt t="42375" x="2063750" y="3892550"/>
          <p14:tracePt t="42392" x="2082800" y="3905250"/>
          <p14:tracePt t="42408" x="2095500" y="3905250"/>
          <p14:tracePt t="42425" x="2108200" y="3905250"/>
          <p14:tracePt t="42442" x="2120900" y="3905250"/>
          <p14:tracePt t="42458" x="2127250" y="3911600"/>
          <p14:tracePt t="42506" x="2139950" y="3911600"/>
          <p14:tracePt t="42523" x="2146300" y="3917950"/>
          <p14:tracePt t="42602" x="2152650" y="3917950"/>
          <p14:tracePt t="42619" x="2165350" y="3917950"/>
          <p14:tracePt t="42634" x="2171700" y="3917950"/>
          <p14:tracePt t="42658" x="2178050" y="3917950"/>
          <p14:tracePt t="42682" x="2190750" y="3924300"/>
          <p14:tracePt t="42690" x="2197100" y="3924300"/>
          <p14:tracePt t="42702" x="2209800" y="3924300"/>
          <p14:tracePt t="42714" x="2266950" y="3930650"/>
          <p14:tracePt t="42730" x="2292350" y="3930650"/>
          <p14:tracePt t="42743" x="2311400" y="3930650"/>
          <p14:tracePt t="42759" x="2324100" y="3930650"/>
          <p14:tracePt t="42776" x="2349500" y="3930650"/>
          <p14:tracePt t="42793" x="2387600" y="3937000"/>
          <p14:tracePt t="42809" x="2482850" y="3943350"/>
          <p14:tracePt t="42826" x="2520950" y="3949700"/>
          <p14:tracePt t="42842" x="2552700" y="3949700"/>
          <p14:tracePt t="42859" x="2571750" y="3949700"/>
          <p14:tracePt t="42876" x="2641600" y="3956050"/>
          <p14:tracePt t="42893" x="2673350" y="3956050"/>
          <p14:tracePt t="42909" x="2724150" y="3962400"/>
          <p14:tracePt t="42926" x="2774950" y="3962400"/>
          <p14:tracePt t="42943" x="2800350" y="3962400"/>
          <p14:tracePt t="42978" x="2806700" y="3962400"/>
          <p14:tracePt t="43002" x="2813050" y="3962400"/>
          <p14:tracePt t="43010" x="2825750" y="3962400"/>
          <p14:tracePt t="43019" x="2838450" y="3962400"/>
          <p14:tracePt t="43026" x="2870200" y="3962400"/>
          <p14:tracePt t="43043" x="2889250" y="3962400"/>
          <p14:tracePt t="43061" x="2921000" y="3968750"/>
          <p14:tracePt t="43076" x="2978150" y="3968750"/>
          <p14:tracePt t="43093" x="3022600" y="3968750"/>
          <p14:tracePt t="43110" x="3067050" y="3975100"/>
          <p14:tracePt t="43126" x="3117850" y="3975100"/>
          <p14:tracePt t="43143" x="3181350" y="3975100"/>
          <p14:tracePt t="43160" x="3263900" y="3981450"/>
          <p14:tracePt t="43176" x="3314700" y="3981450"/>
          <p14:tracePt t="43193" x="3397250" y="3981450"/>
          <p14:tracePt t="43210" x="3486150" y="3981450"/>
          <p14:tracePt t="43227" x="3638550" y="3981450"/>
          <p14:tracePt t="43243" x="3752850" y="3981450"/>
          <p14:tracePt t="43260" x="3848100" y="3981450"/>
          <p14:tracePt t="43277" x="3949700" y="3981450"/>
          <p14:tracePt t="43294" x="4051300" y="3987800"/>
          <p14:tracePt t="43311" x="4248150" y="3987800"/>
          <p14:tracePt t="43327" x="4330700" y="3987800"/>
          <p14:tracePt t="43344" x="4425950" y="3987800"/>
          <p14:tracePt t="43361" x="4527550" y="3981450"/>
          <p14:tracePt t="43377" x="4603750" y="3981450"/>
          <p14:tracePt t="43395" x="4813300" y="3968750"/>
          <p14:tracePt t="43412" x="4883150" y="3962400"/>
          <p14:tracePt t="43427" x="4959350" y="3956050"/>
          <p14:tracePt t="43445" x="5035550" y="3943350"/>
          <p14:tracePt t="43462" x="5238750" y="3905250"/>
          <p14:tracePt t="43477" x="5353050" y="3898900"/>
          <p14:tracePt t="43494" x="5473700" y="3886200"/>
          <p14:tracePt t="43511" x="5568950" y="3860800"/>
          <p14:tracePt t="43528" x="5619750" y="3835400"/>
          <p14:tracePt t="43544" x="5727700" y="3765550"/>
          <p14:tracePt t="43562" x="5772150" y="3733800"/>
          <p14:tracePt t="43578" x="5810250" y="3702050"/>
          <p14:tracePt t="43595" x="5816600" y="3689350"/>
          <p14:tracePt t="43611" x="5816600" y="3670300"/>
          <p14:tracePt t="43628" x="5810250" y="3638550"/>
          <p14:tracePt t="43645" x="5784850" y="3606800"/>
          <p14:tracePt t="43662" x="5740400" y="3575050"/>
          <p14:tracePt t="43678" x="5708650" y="3568700"/>
          <p14:tracePt t="43694" x="5689600" y="3568700"/>
          <p14:tracePt t="43712" x="5638800" y="3568700"/>
          <p14:tracePt t="43729" x="5562600" y="3556000"/>
          <p14:tracePt t="43745" x="5448300" y="3549650"/>
          <p14:tracePt t="43762" x="5327650" y="3536950"/>
          <p14:tracePt t="43778" x="5029200" y="3498850"/>
          <p14:tracePt t="43795" x="4889500" y="3486150"/>
          <p14:tracePt t="43812" x="4743450" y="3467100"/>
          <p14:tracePt t="43829" x="4603750" y="3460750"/>
          <p14:tracePt t="43845" x="4502150" y="3448050"/>
          <p14:tracePt t="43862" x="4349750" y="3441700"/>
          <p14:tracePt t="43879" x="4241800" y="3441700"/>
          <p14:tracePt t="43895" x="4057650" y="3435350"/>
          <p14:tracePt t="43912" x="3937000" y="3429000"/>
          <p14:tracePt t="43928" x="3810000" y="3429000"/>
          <p14:tracePt t="43945" x="3663950" y="3429000"/>
          <p14:tracePt t="43962" x="3429000" y="3435350"/>
          <p14:tracePt t="43979" x="3308350" y="3435350"/>
          <p14:tracePt t="43995" x="3162300" y="3454400"/>
          <p14:tracePt t="44012" x="3105150" y="3460750"/>
          <p14:tracePt t="44029" x="3022600" y="3467100"/>
          <p14:tracePt t="44045" x="2940050" y="3486150"/>
          <p14:tracePt t="44062" x="2825750" y="3498850"/>
          <p14:tracePt t="44079" x="2711450" y="3511550"/>
          <p14:tracePt t="44096" x="2635250" y="3511550"/>
          <p14:tracePt t="44112" x="2533650" y="3536950"/>
          <p14:tracePt t="44129" x="2501900" y="3536950"/>
          <p14:tracePt t="44147" x="2476500" y="3549650"/>
          <p14:tracePt t="44162" x="2419350" y="3556000"/>
          <p14:tracePt t="44179" x="2381250" y="3568700"/>
          <p14:tracePt t="44196" x="2292350" y="3575050"/>
          <p14:tracePt t="44212" x="2228850" y="3581400"/>
          <p14:tracePt t="44229" x="2203450" y="3587750"/>
          <p14:tracePt t="44246" x="2190750" y="3600450"/>
          <p14:tracePt t="44262" x="2184400" y="3600450"/>
          <p14:tracePt t="44279" x="2171700" y="3600450"/>
          <p14:tracePt t="44371" x="2165350" y="3613150"/>
          <p14:tracePt t="44419" x="2165350" y="3619500"/>
          <p14:tracePt t="44427" x="2171700" y="3632200"/>
          <p14:tracePt t="44435" x="2184400" y="3632200"/>
          <p14:tracePt t="44446" x="2190750" y="3638550"/>
          <p14:tracePt t="44451" x="2216150" y="3651250"/>
          <p14:tracePt t="44463" x="2247900" y="3663950"/>
          <p14:tracePt t="44480" x="2273300" y="3676650"/>
          <p14:tracePt t="44496" x="2292350" y="3683000"/>
          <p14:tracePt t="44513" x="2336800" y="3689350"/>
          <p14:tracePt t="44529" x="2355850" y="3689350"/>
          <p14:tracePt t="44546" x="2393950" y="3689350"/>
          <p14:tracePt t="44563" x="2425700" y="3695700"/>
          <p14:tracePt t="44580" x="2444750" y="3702050"/>
          <p14:tracePt t="44597" x="2501900" y="3714750"/>
          <p14:tracePt t="44613" x="2527300" y="3721100"/>
          <p14:tracePt t="44630" x="2533650" y="3727450"/>
          <p14:tracePt t="44647" x="2540000" y="3727450"/>
          <p14:tracePt t="44663" x="2559050" y="3733800"/>
          <p14:tracePt t="44680" x="2628900" y="3746500"/>
          <p14:tracePt t="44697" x="2698750" y="3759200"/>
          <p14:tracePt t="44713" x="2768600" y="3765550"/>
          <p14:tracePt t="44730" x="2851150" y="3778250"/>
          <p14:tracePt t="44747" x="2889250" y="3784600"/>
          <p14:tracePt t="44764" x="2927350" y="3797300"/>
          <p14:tracePt t="44780" x="2984500" y="3803650"/>
          <p14:tracePt t="44797" x="3035300" y="3810000"/>
          <p14:tracePt t="44814" x="3117850" y="3835400"/>
          <p14:tracePt t="44830" x="3194050" y="3841750"/>
          <p14:tracePt t="44847" x="3321050" y="3860800"/>
          <p14:tracePt t="44864" x="3429000" y="3867150"/>
          <p14:tracePt t="44881" x="3505200" y="3879850"/>
          <p14:tracePt t="44897" x="3524250" y="3879850"/>
          <p14:tracePt t="44913" x="3543300" y="3886200"/>
          <p14:tracePt t="44930" x="3562350" y="3886200"/>
          <p14:tracePt t="44947" x="3568700" y="3886200"/>
          <p14:tracePt t="44964" x="3575050" y="3886200"/>
          <p14:tracePt t="44981" x="3606800" y="3886200"/>
          <p14:tracePt t="44998" x="3638550" y="3886200"/>
          <p14:tracePt t="45014" x="3670300" y="3886200"/>
          <p14:tracePt t="45030" x="3708400" y="3892550"/>
          <p14:tracePt t="45047" x="3733800" y="3892550"/>
          <p14:tracePt t="45064" x="3778250" y="3898900"/>
          <p14:tracePt t="45081" x="3835400" y="3898900"/>
          <p14:tracePt t="45098" x="3867150" y="3898900"/>
          <p14:tracePt t="45114" x="3994150" y="3911600"/>
          <p14:tracePt t="45131" x="4070350" y="3917950"/>
          <p14:tracePt t="45148" x="4140200" y="3917950"/>
          <p14:tracePt t="45165" x="4210050" y="3924300"/>
          <p14:tracePt t="45181" x="4279900" y="3924300"/>
          <p14:tracePt t="45198" x="4324350" y="3924300"/>
          <p14:tracePt t="45214" x="4381500" y="3924300"/>
          <p14:tracePt t="45231" x="4451350" y="3924300"/>
          <p14:tracePt t="45247" x="4540250" y="3924300"/>
          <p14:tracePt t="45264" x="4705350" y="3924300"/>
          <p14:tracePt t="45281" x="4768850" y="3924300"/>
          <p14:tracePt t="45298" x="4838700" y="3924300"/>
          <p14:tracePt t="45314" x="4927600" y="3924300"/>
          <p14:tracePt t="45331" x="5124450" y="3905250"/>
          <p14:tracePt t="45348" x="5270500" y="3873500"/>
          <p14:tracePt t="45365" x="5372100" y="3848100"/>
          <p14:tracePt t="45381" x="5486400" y="3822700"/>
          <p14:tracePt t="45398" x="5575300" y="3810000"/>
          <p14:tracePt t="45415" x="5689600" y="3790950"/>
          <p14:tracePt t="45431" x="5727700" y="3784600"/>
          <p14:tracePt t="45448" x="5746750" y="3778250"/>
          <p14:tracePt t="45465" x="5791200" y="3752850"/>
          <p14:tracePt t="45481" x="5803900" y="3746500"/>
          <p14:tracePt t="45498" x="5822950" y="3721100"/>
          <p14:tracePt t="45515" x="5835650" y="3708400"/>
          <p14:tracePt t="45532" x="5842000" y="3695700"/>
          <p14:tracePt t="45548" x="5842000" y="3683000"/>
          <p14:tracePt t="45565" x="5854700" y="3676650"/>
          <p14:tracePt t="45581" x="5854700" y="3657600"/>
          <p14:tracePt t="45599" x="5854700" y="3644900"/>
          <p14:tracePt t="45615" x="5848350" y="3625850"/>
          <p14:tracePt t="45631" x="5816600" y="3600450"/>
          <p14:tracePt t="45648" x="5791200" y="3587750"/>
          <p14:tracePt t="45665" x="5721350" y="3556000"/>
          <p14:tracePt t="45682" x="5626100" y="3517900"/>
          <p14:tracePt t="45699" x="5543550" y="3486150"/>
          <p14:tracePt t="45715" x="5448300" y="3473450"/>
          <p14:tracePt t="45732" x="5321300" y="3454400"/>
          <p14:tracePt t="45748" x="5175250" y="3441700"/>
          <p14:tracePt t="45765" x="5022850" y="3416300"/>
          <p14:tracePt t="45782" x="4762500" y="3397250"/>
          <p14:tracePt t="45799" x="4660900" y="3384550"/>
          <p14:tracePt t="45815" x="4533900" y="3371850"/>
          <p14:tracePt t="45832" x="4406900" y="3371850"/>
          <p14:tracePt t="45848" x="4324350" y="3359150"/>
          <p14:tracePt t="45865" x="4076700" y="3352800"/>
          <p14:tracePt t="45881" x="3790950" y="3371850"/>
          <p14:tracePt t="45899" x="3663950" y="3390900"/>
          <p14:tracePt t="45915" x="3562350" y="3397250"/>
          <p14:tracePt t="45931" x="3441700" y="3416300"/>
          <p14:tracePt t="45948" x="3340100" y="3429000"/>
          <p14:tracePt t="45965" x="3263900" y="3448050"/>
          <p14:tracePt t="45982" x="3079750" y="3473450"/>
          <p14:tracePt t="45999" x="2952750" y="3486150"/>
          <p14:tracePt t="46015" x="2863850" y="3498850"/>
          <p14:tracePt t="46032" x="2806700" y="3498850"/>
          <p14:tracePt t="46049" x="2787650" y="3498850"/>
          <p14:tracePt t="46066" x="2749550" y="3511550"/>
          <p14:tracePt t="46082" x="2705100" y="3517900"/>
          <p14:tracePt t="46098" x="2654300" y="3524250"/>
          <p14:tracePt t="46116" x="2628900" y="3524250"/>
          <p14:tracePt t="46133" x="2603500" y="3530600"/>
          <p14:tracePt t="46149" x="2584450" y="3536950"/>
          <p14:tracePt t="46166" x="2578100" y="3536950"/>
          <p14:tracePt t="46219" x="2571750" y="3536950"/>
          <p14:tracePt t="46361" x="0" y="0"/>
        </p14:tracePtLst>
        <p14:tracePtLst>
          <p14:tracePt t="50571" x="3594100" y="4254500"/>
          <p14:tracePt t="50770" x="3575050" y="4254500"/>
          <p14:tracePt t="50778" x="3562350" y="4254500"/>
          <p14:tracePt t="50786" x="3536950" y="4248150"/>
          <p14:tracePt t="50794" x="3505200" y="4241800"/>
          <p14:tracePt t="50807" x="3486150" y="4235450"/>
          <p14:tracePt t="50824" x="3454400" y="4235450"/>
          <p14:tracePt t="50840" x="3384550" y="4222750"/>
          <p14:tracePt t="50857" x="3327400" y="4222750"/>
          <p14:tracePt t="50874" x="3238500" y="4216400"/>
          <p14:tracePt t="50891" x="3098800" y="4197350"/>
          <p14:tracePt t="50907" x="2997200" y="4184650"/>
          <p14:tracePt t="50924" x="2914650" y="4178300"/>
          <p14:tracePt t="50940" x="2857500" y="4165600"/>
          <p14:tracePt t="50956" x="2832100" y="4165600"/>
          <p14:tracePt t="50974" x="2800350" y="4159250"/>
          <p14:tracePt t="51035" x="2787650" y="4159250"/>
          <p14:tracePt t="51049" x="2781300" y="4159250"/>
          <p14:tracePt t="51058" x="2717800" y="4152900"/>
          <p14:tracePt t="51074" x="2711450" y="4152900"/>
          <p14:tracePt t="51075" x="2673350" y="4152900"/>
          <p14:tracePt t="51091" x="2578100" y="4152900"/>
          <p14:tracePt t="51107" x="2514600" y="4146550"/>
          <p14:tracePt t="51124" x="2457450" y="4146550"/>
          <p14:tracePt t="51140" x="2400300" y="4146550"/>
          <p14:tracePt t="51157" x="2292350" y="4146550"/>
          <p14:tracePt t="51175" x="2171700" y="4146550"/>
          <p14:tracePt t="51190" x="2076450" y="4146550"/>
          <p14:tracePt t="51207" x="1993900" y="4146550"/>
          <p14:tracePt t="51224" x="1968500" y="4146550"/>
          <p14:tracePt t="51241" x="1962150" y="4146550"/>
          <p14:tracePt t="51258" x="1936750" y="4146550"/>
          <p14:tracePt t="51274" x="1930400" y="4146550"/>
          <p14:tracePt t="51291" x="1924050" y="4152900"/>
          <p14:tracePt t="51346" x="1911350" y="4152900"/>
          <p14:tracePt t="51434" x="1917700" y="4171950"/>
          <p14:tracePt t="51442" x="1962150" y="4197350"/>
          <p14:tracePt t="51458" x="2025650" y="4222750"/>
          <p14:tracePt t="51474" x="2063750" y="4235450"/>
          <p14:tracePt t="51500" x="2120900" y="4267200"/>
          <p14:tracePt t="51506" x="2139950" y="4273550"/>
          <p14:tracePt t="51514" x="2165350" y="4286250"/>
          <p14:tracePt t="51525" x="2171700" y="4292600"/>
          <p14:tracePt t="51541" x="2178050" y="4292600"/>
          <p14:tracePt t="51578" x="2184400" y="4298950"/>
          <p14:tracePt t="51587" x="2216150" y="4298950"/>
          <p14:tracePt t="51595" x="2260600" y="4311650"/>
          <p14:tracePt t="51609" x="2349500" y="4324350"/>
          <p14:tracePt t="51625" x="2451100" y="4349750"/>
          <p14:tracePt t="51641" x="2514600" y="4362450"/>
          <p14:tracePt t="51658" x="2571750" y="4381500"/>
          <p14:tracePt t="51675" x="2622550" y="4387850"/>
          <p14:tracePt t="51692" x="2717800" y="4394200"/>
          <p14:tracePt t="51708" x="2781300" y="4394200"/>
          <p14:tracePt t="51725" x="2832100" y="4394200"/>
          <p14:tracePt t="51742" x="2882900" y="4394200"/>
          <p14:tracePt t="51758" x="2946400" y="4400550"/>
          <p14:tracePt t="51775" x="2959100" y="4400550"/>
          <p14:tracePt t="51791" x="2978150" y="4406900"/>
          <p14:tracePt t="51807" x="2990850" y="4406900"/>
          <p14:tracePt t="51825" x="3009900" y="4413250"/>
          <p14:tracePt t="51843" x="3022600" y="4419600"/>
          <p14:tracePt t="51890" x="3028950" y="4419600"/>
          <p14:tracePt t="51962" x="3028950" y="4425950"/>
          <p14:tracePt t="51970" x="3022600" y="4438650"/>
          <p14:tracePt t="51984" x="3016250" y="4438650"/>
          <p14:tracePt t="51986" x="3009900" y="4451350"/>
          <p14:tracePt t="51994" x="2978150" y="4470400"/>
          <p14:tracePt t="52010" x="2940050" y="4489450"/>
          <p14:tracePt t="52026" x="2908300" y="4502150"/>
          <p14:tracePt t="52026" x="2882900" y="4502150"/>
          <p14:tracePt t="52050" x="2844800" y="4514850"/>
          <p14:tracePt t="52059" x="2787650" y="4533900"/>
          <p14:tracePt t="52075" x="2749550" y="4552950"/>
          <p14:tracePt t="52092" x="2387600" y="4597400"/>
          <p14:tracePt t="52109" x="2266950" y="4597400"/>
          <p14:tracePt t="52126" x="2184400" y="4597400"/>
          <p14:tracePt t="52142" x="2127250" y="4597400"/>
          <p14:tracePt t="52159" x="2076450" y="4591050"/>
          <p14:tracePt t="52175" x="2032000" y="4584700"/>
          <p14:tracePt t="52192" x="2006600" y="4578350"/>
          <p14:tracePt t="52209" x="1987550" y="4565650"/>
          <p14:tracePt t="52226" x="1968500" y="4559300"/>
          <p14:tracePt t="52242" x="1905000" y="4546600"/>
          <p14:tracePt t="52258" x="1879600" y="4540250"/>
          <p14:tracePt t="52275" x="1854200" y="4540250"/>
          <p14:tracePt t="52293" x="1828800" y="4533900"/>
          <p14:tracePt t="52309" x="1809750" y="4533900"/>
          <p14:tracePt t="52326" x="1803400" y="4533900"/>
          <p14:tracePt t="52343" x="1790700" y="4533900"/>
          <p14:tracePt t="52359" x="1771650" y="4533900"/>
          <p14:tracePt t="52375" x="1758950" y="4533900"/>
          <p14:tracePt t="52393" x="1752600" y="4533900"/>
          <p14:tracePt t="52409" x="1727200" y="4527550"/>
          <p14:tracePt t="52427" x="1714500" y="4527550"/>
          <p14:tracePt t="52443" x="1708150" y="4527550"/>
          <p14:tracePt t="52459" x="1701800" y="4527550"/>
          <p14:tracePt t="52498" x="1695450" y="4527550"/>
          <p14:tracePt t="52514" x="1689100" y="4533900"/>
          <p14:tracePt t="52539" x="1682750" y="4540250"/>
          <p14:tracePt t="52546" x="1682750" y="4546600"/>
          <p14:tracePt t="52562" x="1682750" y="4552950"/>
          <p14:tracePt t="52586" x="1682750" y="4559300"/>
          <p14:tracePt t="52592" x="1720850" y="4603750"/>
          <p14:tracePt t="52610" x="1733550" y="4616450"/>
          <p14:tracePt t="52611" x="1765300" y="4648200"/>
          <p14:tracePt t="52627" x="1803400" y="4679950"/>
          <p14:tracePt t="52643" x="1847850" y="4724400"/>
          <p14:tracePt t="52660" x="1854200" y="4730750"/>
          <p14:tracePt t="52677" x="1860550" y="4730750"/>
          <p14:tracePt t="52694" x="1866900" y="4730750"/>
          <p14:tracePt t="52710" x="1885950" y="4737100"/>
          <p14:tracePt t="52727" x="1949450" y="4743450"/>
          <p14:tracePt t="52743" x="2070100" y="4749800"/>
          <p14:tracePt t="52759" x="2247900" y="4768850"/>
          <p14:tracePt t="52777" x="2476500" y="4787900"/>
          <p14:tracePt t="52793" x="2616200" y="4787900"/>
          <p14:tracePt t="52810" x="2813050" y="4768850"/>
          <p14:tracePt t="52827" x="2863850" y="4756150"/>
          <p14:tracePt t="52843" x="2889250" y="4749800"/>
          <p14:tracePt t="52860" x="2965450" y="4737100"/>
          <p14:tracePt t="52876" x="2997200" y="4724400"/>
          <p14:tracePt t="52893" x="3048000" y="4705350"/>
          <p14:tracePt t="52910" x="3060700" y="4692650"/>
          <p14:tracePt t="52927" x="3092450" y="4667250"/>
          <p14:tracePt t="52944" x="3111500" y="4641850"/>
          <p14:tracePt t="52960" x="3117850" y="4622800"/>
          <p14:tracePt t="52977" x="3130550" y="4610100"/>
          <p14:tracePt t="52993" x="3143250" y="4591050"/>
          <p14:tracePt t="53011" x="3149600" y="4584700"/>
          <p14:tracePt t="53050" x="3143250" y="4572000"/>
          <p14:tracePt t="53060" x="3130550" y="4572000"/>
          <p14:tracePt t="53066" x="3105150" y="4552950"/>
          <p14:tracePt t="53090" x="3098800" y="4552950"/>
          <p14:tracePt t="53110" x="3048000" y="4546600"/>
          <p14:tracePt t="53114" x="2901950" y="4502150"/>
          <p14:tracePt t="53127" x="2787650" y="4470400"/>
          <p14:tracePt t="53144" x="2667000" y="4445000"/>
          <p14:tracePt t="53160" x="2552700" y="4419600"/>
          <p14:tracePt t="53177" x="2355850" y="4406900"/>
          <p14:tracePt t="53195" x="2228850" y="4394200"/>
          <p14:tracePt t="53211" x="2063750" y="4400550"/>
          <p14:tracePt t="53228" x="1962150" y="4400550"/>
          <p14:tracePt t="53244" x="1885950" y="4400550"/>
          <p14:tracePt t="53260" x="1860550" y="4400550"/>
          <p14:tracePt t="53277" x="1854200" y="4400550"/>
          <p14:tracePt t="53294" x="1835150" y="4400550"/>
          <p14:tracePt t="53311" x="1797050" y="4406900"/>
          <p14:tracePt t="53328" x="1758950" y="4419600"/>
          <p14:tracePt t="53344" x="1708150" y="4438650"/>
          <p14:tracePt t="53361" x="1682750" y="4451350"/>
          <p14:tracePt t="53378" x="1663700" y="4464050"/>
          <p14:tracePt t="53394" x="1651000" y="4476750"/>
          <p14:tracePt t="53411" x="1644650" y="4502150"/>
          <p14:tracePt t="53428" x="1644650" y="4521200"/>
          <p14:tracePt t="53444" x="1657350" y="4546600"/>
          <p14:tracePt t="53461" x="1682750" y="4559300"/>
          <p14:tracePt t="53478" x="1727200" y="4584700"/>
          <p14:tracePt t="53494" x="1828800" y="4610100"/>
          <p14:tracePt t="53511" x="2057400" y="4667250"/>
          <p14:tracePt t="53528" x="2165350" y="4699000"/>
          <p14:tracePt t="53545" x="2241550" y="4724400"/>
          <p14:tracePt t="53561" x="2317750" y="4743450"/>
          <p14:tracePt t="53579" x="2387600" y="4756150"/>
          <p14:tracePt t="53595" x="2457450" y="4756150"/>
          <p14:tracePt t="53611" x="2578100" y="4756150"/>
          <p14:tracePt t="53628" x="2647950" y="4749800"/>
          <p14:tracePt t="53645" x="2743200" y="4737100"/>
          <p14:tracePt t="53661" x="2838450" y="4705350"/>
          <p14:tracePt t="53678" x="2895600" y="4679950"/>
          <p14:tracePt t="53695" x="2914650" y="4667250"/>
          <p14:tracePt t="53711" x="2927350" y="4641850"/>
          <p14:tracePt t="53728" x="2940050" y="4622800"/>
          <p14:tracePt t="53744" x="2946400" y="4597400"/>
          <p14:tracePt t="53761" x="2946400" y="4572000"/>
          <p14:tracePt t="53777" x="2946400" y="4559300"/>
          <p14:tracePt t="53962" x="0" y="0"/>
        </p14:tracePtLst>
        <p14:tracePtLst>
          <p14:tracePt t="55672" x="3067050" y="5321300"/>
          <p14:tracePt t="55738" x="3086100" y="5321300"/>
          <p14:tracePt t="55746" x="3124200" y="5334000"/>
          <p14:tracePt t="55754" x="3213100" y="5353050"/>
          <p14:tracePt t="55765" x="3359150" y="5378450"/>
          <p14:tracePt t="55786" x="3517900" y="5378450"/>
          <p14:tracePt t="55798" x="3663950" y="5378450"/>
          <p14:tracePt t="55818" x="3829050" y="5372100"/>
          <p14:tracePt t="55834" x="3987800" y="5372100"/>
          <p14:tracePt t="55850" x="4165600" y="5391150"/>
          <p14:tracePt t="55866" x="4400550" y="5422900"/>
          <p14:tracePt t="55882" x="4552950" y="5435600"/>
          <p14:tracePt t="55906" x="4603750" y="5441950"/>
          <p14:tracePt t="55915" x="4635500" y="5441950"/>
          <p14:tracePt t="55938" x="4660900" y="5441950"/>
          <p14:tracePt t="55948" x="4679950" y="5441950"/>
          <p14:tracePt t="55982" x="4686300" y="5435600"/>
          <p14:tracePt t="55986" x="4699000" y="5429250"/>
          <p14:tracePt t="55998" x="4705350" y="5422900"/>
          <p14:tracePt t="56026" x="4705350" y="5416550"/>
          <p14:tracePt t="56034" x="4705350" y="5384800"/>
          <p14:tracePt t="56050" x="4705350" y="5359400"/>
          <p14:tracePt t="56066" x="4692650" y="5346700"/>
          <p14:tracePt t="56082" x="4673600" y="5327650"/>
          <p14:tracePt t="56099" x="4622800" y="5302250"/>
          <p14:tracePt t="56115" x="4540250" y="5283200"/>
          <p14:tracePt t="56132" x="4413250" y="5238750"/>
          <p14:tracePt t="56149" x="4292600" y="5207000"/>
          <p14:tracePt t="56166" x="4025900" y="5124450"/>
          <p14:tracePt t="56182" x="3898900" y="5092700"/>
          <p14:tracePt t="56199" x="3797300" y="5073650"/>
          <p14:tracePt t="56215" x="3721100" y="5067300"/>
          <p14:tracePt t="56232" x="3562350" y="5060950"/>
          <p14:tracePt t="56250" x="3517900" y="5060950"/>
          <p14:tracePt t="56250" x="3454400" y="5060950"/>
          <p14:tracePt t="56267" x="3378200" y="5060950"/>
          <p14:tracePt t="56283" x="3009900" y="5016500"/>
          <p14:tracePt t="56299" x="2908300" y="5010150"/>
          <p14:tracePt t="56315" x="2806700" y="4997450"/>
          <p14:tracePt t="56332" x="2698750" y="5003800"/>
          <p14:tracePt t="56349" x="2546350" y="5016500"/>
          <p14:tracePt t="56366" x="2368550" y="5029200"/>
          <p14:tracePt t="56383" x="1924050" y="5022850"/>
          <p14:tracePt t="56399" x="1727200" y="5010150"/>
          <p14:tracePt t="56415" x="1574800" y="4997450"/>
          <p14:tracePt t="56433" x="1479550" y="4997450"/>
          <p14:tracePt t="56449" x="1352550" y="4997450"/>
          <p14:tracePt t="56467" x="1289050" y="4997450"/>
          <p14:tracePt t="56483" x="1104900" y="5003800"/>
          <p14:tracePt t="56500" x="1073150" y="5003800"/>
          <p14:tracePt t="56516" x="1028700" y="5010150"/>
          <p14:tracePt t="56533" x="984250" y="5010150"/>
          <p14:tracePt t="56550" x="958850" y="5022850"/>
          <p14:tracePt t="56566" x="939800" y="5029200"/>
          <p14:tracePt t="56582" x="901700" y="5048250"/>
          <p14:tracePt t="56599" x="819150" y="5073650"/>
          <p14:tracePt t="56616" x="774700" y="5086350"/>
          <p14:tracePt t="56633" x="742950" y="5099050"/>
          <p14:tracePt t="56650" x="730250" y="5105400"/>
          <p14:tracePt t="56666" x="730250" y="5111750"/>
          <p14:tracePt t="56682" x="711200" y="5137150"/>
          <p14:tracePt t="56700" x="704850" y="5175250"/>
          <p14:tracePt t="56717" x="704850" y="5187950"/>
          <p14:tracePt t="56733" x="704850" y="5232400"/>
          <p14:tracePt t="56750" x="704850" y="5251450"/>
          <p14:tracePt t="56767" x="704850" y="5264150"/>
          <p14:tracePt t="56783" x="692150" y="5283200"/>
          <p14:tracePt t="56800" x="692150" y="5289550"/>
          <p14:tracePt t="56842" x="692150" y="5295900"/>
          <p14:tracePt t="56850" x="742950" y="5334000"/>
          <p14:tracePt t="56866" x="800100" y="5359400"/>
          <p14:tracePt t="56892" x="825500" y="5372100"/>
          <p14:tracePt t="56900" x="882650" y="5397500"/>
          <p14:tracePt t="56900" x="901700" y="5410200"/>
          <p14:tracePt t="56917" x="958850" y="5429250"/>
          <p14:tracePt t="56933" x="1035050" y="5448300"/>
          <p14:tracePt t="56949" x="1136650" y="5480050"/>
          <p14:tracePt t="56966" x="1263650" y="5511800"/>
          <p14:tracePt t="56984" x="1377950" y="5537200"/>
          <p14:tracePt t="56999" x="1536700" y="5581650"/>
          <p14:tracePt t="57016" x="1631950" y="5613400"/>
          <p14:tracePt t="57034" x="1809750" y="5651500"/>
          <p14:tracePt t="57050" x="2006600" y="5657850"/>
          <p14:tracePt t="57067" x="2114550" y="5657850"/>
          <p14:tracePt t="57084" x="2635250" y="5638800"/>
          <p14:tracePt t="57100" x="2768600" y="5638800"/>
          <p14:tracePt t="57117" x="2901950" y="5645150"/>
          <p14:tracePt t="57134" x="3060700" y="5645150"/>
          <p14:tracePt t="57151" x="3194050" y="5645150"/>
          <p14:tracePt t="57167" x="3378200" y="5632450"/>
          <p14:tracePt t="57184" x="3606800" y="5607050"/>
          <p14:tracePt t="57200" x="3670300" y="5600700"/>
          <p14:tracePt t="57217" x="3733800" y="5581650"/>
          <p14:tracePt t="57234" x="3765550" y="5575300"/>
          <p14:tracePt t="57252" x="3873500" y="5543550"/>
          <p14:tracePt t="57267" x="3911600" y="5518150"/>
          <p14:tracePt t="57284" x="3975100" y="5492750"/>
          <p14:tracePt t="57300" x="4013200" y="5467350"/>
          <p14:tracePt t="57317" x="4051300" y="5441950"/>
          <p14:tracePt t="57334" x="4108450" y="5410200"/>
          <p14:tracePt t="57351" x="4127500" y="5391150"/>
          <p14:tracePt t="57367" x="4152900" y="5378450"/>
          <p14:tracePt t="57384" x="4184650" y="5346700"/>
          <p14:tracePt t="57401" x="4210050" y="5321300"/>
          <p14:tracePt t="57418" x="4318000" y="5251450"/>
          <p14:tracePt t="57450" x="4375150" y="5226050"/>
          <p14:tracePt t="57451" x="4394200" y="5200650"/>
          <p14:tracePt t="57467" x="4400550" y="5194300"/>
          <p14:tracePt t="57484" x="4406900" y="5194300"/>
          <p14:tracePt t="57554" x="4400550" y="5194300"/>
          <p14:tracePt t="57562" x="4394200" y="5194300"/>
          <p14:tracePt t="57570" x="4381500" y="5194300"/>
          <p14:tracePt t="57578" x="4349750" y="5181600"/>
          <p14:tracePt t="57586" x="4248150" y="5162550"/>
          <p14:tracePt t="57602" x="4057650" y="5099050"/>
          <p14:tracePt t="57602" x="3937000" y="5060950"/>
          <p14:tracePt t="57619" x="3714750" y="4991100"/>
          <p14:tracePt t="57634" x="3549650" y="4959350"/>
          <p14:tracePt t="57651" x="3340100" y="4927600"/>
          <p14:tracePt t="57668" x="3232150" y="4921250"/>
          <p14:tracePt t="57685" x="2832100" y="4883150"/>
          <p14:tracePt t="57701" x="2647950" y="4864100"/>
          <p14:tracePt t="57718" x="2470150" y="4851400"/>
          <p14:tracePt t="57734" x="2330450" y="4838700"/>
          <p14:tracePt t="57751" x="2101850" y="4832350"/>
          <p14:tracePt t="57768" x="2006600" y="4832350"/>
          <p14:tracePt t="57785" x="1905000" y="4832350"/>
          <p14:tracePt t="57801" x="1771650" y="4832350"/>
          <p14:tracePt t="57818" x="1663700" y="4832350"/>
          <p14:tracePt t="57834" x="1530350" y="4838700"/>
          <p14:tracePt t="57851" x="1377950" y="4857750"/>
          <p14:tracePt t="57868" x="1352550" y="4864100"/>
          <p14:tracePt t="57884" x="1295400" y="4902200"/>
          <p14:tracePt t="57901" x="1263650" y="4914900"/>
          <p14:tracePt t="57918" x="1250950" y="4927600"/>
          <p14:tracePt t="57934" x="1212850" y="4946650"/>
          <p14:tracePt t="57951" x="1193800" y="4965700"/>
          <p14:tracePt t="57968" x="1174750" y="4972050"/>
          <p14:tracePt t="57985" x="1168400" y="4991100"/>
          <p14:tracePt t="58002" x="1155700" y="5010150"/>
          <p14:tracePt t="58019" x="1143000" y="5029200"/>
          <p14:tracePt t="58035" x="1130300" y="5048250"/>
          <p14:tracePt t="58051" x="1098550" y="5073650"/>
          <p14:tracePt t="58068" x="1092200" y="5080000"/>
          <p14:tracePt t="58085" x="1085850" y="5092700"/>
          <p14:tracePt t="58102" x="1066800" y="5118100"/>
          <p14:tracePt t="58119" x="1060450" y="5137150"/>
          <p14:tracePt t="58135" x="1060450" y="5156200"/>
          <p14:tracePt t="58152" x="1060450" y="5175250"/>
          <p14:tracePt t="58169" x="1066800" y="5181600"/>
          <p14:tracePt t="58186" x="1073150" y="5187950"/>
          <p14:tracePt t="58340" x="0" y="0"/>
        </p14:tracePtLst>
        <p14:tracePtLst>
          <p14:tracePt t="70976" x="6102350" y="5892800"/>
          <p14:tracePt t="71274" x="6102350" y="5880100"/>
          <p14:tracePt t="71283" x="6102350" y="5867400"/>
          <p14:tracePt t="71284" x="6102350" y="5848350"/>
          <p14:tracePt t="71291" x="6102350" y="5816600"/>
          <p14:tracePt t="71308" x="6102350" y="5791200"/>
          <p14:tracePt t="71324" x="6089650" y="5772150"/>
          <p14:tracePt t="71362" x="6089650" y="5765800"/>
          <p14:tracePt t="71378" x="6089650" y="5759450"/>
          <p14:tracePt t="71386" x="6089650" y="5753100"/>
          <p14:tracePt t="71394" x="6076950" y="5746750"/>
          <p14:tracePt t="71410" x="6076950" y="5740400"/>
          <p14:tracePt t="71426" x="6064250" y="5734050"/>
          <p14:tracePt t="71442" x="6038850" y="5708650"/>
          <p14:tracePt t="71460" x="6007100" y="5683250"/>
          <p14:tracePt t="71475" x="5937250" y="5632450"/>
          <p14:tracePt t="71492" x="5873750" y="5594350"/>
          <p14:tracePt t="71508" x="5835650" y="5575300"/>
          <p14:tracePt t="71525" x="5784850" y="5543550"/>
          <p14:tracePt t="71542" x="5734050" y="5530850"/>
          <p14:tracePt t="71558" x="5689600" y="5518150"/>
          <p14:tracePt t="71574" x="5613400" y="5511800"/>
          <p14:tracePt t="71592" x="5524500" y="5505450"/>
          <p14:tracePt t="71608" x="5391150" y="5492750"/>
          <p14:tracePt t="71625" x="5200650" y="5492750"/>
          <p14:tracePt t="71625" x="5124450" y="5492750"/>
          <p14:tracePt t="71642" x="4991100" y="5511800"/>
          <p14:tracePt t="71659" x="4845050" y="5530850"/>
          <p14:tracePt t="71674" x="4762500" y="5556250"/>
          <p14:tracePt t="71691" x="4699000" y="5588000"/>
          <p14:tracePt t="71708" x="4692650" y="5594350"/>
          <p14:tracePt t="71725" x="4679950" y="5600700"/>
          <p14:tracePt t="71742" x="4673600" y="5613400"/>
          <p14:tracePt t="71759" x="4667250" y="5638800"/>
          <p14:tracePt t="71775" x="4667250" y="5664200"/>
          <p14:tracePt t="71792" x="4673600" y="5715000"/>
          <p14:tracePt t="71809" x="4686300" y="5746750"/>
          <p14:tracePt t="71826" x="4787900" y="5905500"/>
          <p14:tracePt t="71843" x="4832350" y="5981700"/>
          <p14:tracePt t="71859" x="4883150" y="6045200"/>
          <p14:tracePt t="71876" x="4959350" y="6127750"/>
          <p14:tracePt t="71892" x="5029200" y="6197600"/>
          <p14:tracePt t="71909" x="5048250" y="6223000"/>
          <p14:tracePt t="71926" x="5080000" y="6254750"/>
          <p14:tracePt t="71942" x="5086350" y="6254750"/>
          <p14:tracePt t="71958" x="5099050" y="6261100"/>
          <p14:tracePt t="71976" x="5118100" y="6273800"/>
          <p14:tracePt t="71993" x="5130800" y="6280150"/>
          <p14:tracePt t="72008" x="5143500" y="6286500"/>
          <p14:tracePt t="72025" x="5264150" y="6318250"/>
          <p14:tracePt t="72042" x="5308600" y="6318250"/>
          <p14:tracePt t="72059" x="5397500" y="6318250"/>
          <p14:tracePt t="72075" x="5524500" y="6318250"/>
          <p14:tracePt t="72092" x="5740400" y="6330950"/>
          <p14:tracePt t="72109" x="6191250" y="6330950"/>
          <p14:tracePt t="72126" x="6388100" y="6311900"/>
          <p14:tracePt t="72143" x="6502400" y="6286500"/>
          <p14:tracePt t="72159" x="6597650" y="6254750"/>
          <p14:tracePt t="72176" x="6648450" y="6229350"/>
          <p14:tracePt t="72193" x="6769100" y="6153150"/>
          <p14:tracePt t="72209" x="6845300" y="6089650"/>
          <p14:tracePt t="72226" x="6883400" y="6051550"/>
          <p14:tracePt t="72243" x="6921500" y="5994400"/>
          <p14:tracePt t="72260" x="6934200" y="5975350"/>
          <p14:tracePt t="72276" x="6946900" y="5892800"/>
          <p14:tracePt t="72292" x="6953250" y="5848350"/>
          <p14:tracePt t="72309" x="6959600" y="5816600"/>
          <p14:tracePt t="72326" x="6959600" y="5784850"/>
          <p14:tracePt t="72343" x="6959600" y="5772150"/>
          <p14:tracePt t="72360" x="6959600" y="5721350"/>
          <p14:tracePt t="72376" x="6940550" y="5695950"/>
          <p14:tracePt t="72393" x="6921500" y="5657850"/>
          <p14:tracePt t="72409" x="6896100" y="5607050"/>
          <p14:tracePt t="72426" x="6870700" y="5575300"/>
          <p14:tracePt t="72443" x="6826250" y="5543550"/>
          <p14:tracePt t="72461" x="6737350" y="5499100"/>
          <p14:tracePt t="72477" x="6692900" y="5473700"/>
          <p14:tracePt t="72493" x="6667500" y="5461000"/>
          <p14:tracePt t="72510" x="6597650" y="5448300"/>
          <p14:tracePt t="72527" x="6546850" y="5441950"/>
          <p14:tracePt t="72544" x="6457950" y="5441950"/>
          <p14:tracePt t="72560" x="6350000" y="5435600"/>
          <p14:tracePt t="72576" x="6121400" y="5435600"/>
          <p14:tracePt t="72593" x="5892800" y="5448300"/>
          <p14:tracePt t="72610" x="5721350" y="5480050"/>
          <p14:tracePt t="72627" x="5607050" y="5505450"/>
          <p14:tracePt t="72643" x="5543550" y="5524500"/>
          <p14:tracePt t="72659" x="5410200" y="5575300"/>
          <p14:tracePt t="72676" x="5314950" y="5619750"/>
          <p14:tracePt t="72693" x="5226050" y="5670550"/>
          <p14:tracePt t="72709" x="5162550" y="5695950"/>
          <p14:tracePt t="72727" x="5118100" y="5721350"/>
          <p14:tracePt t="72743" x="5054600" y="5759450"/>
          <p14:tracePt t="72760" x="4972050" y="5816600"/>
          <p14:tracePt t="72777" x="4946650" y="5842000"/>
          <p14:tracePt t="72793" x="4908550" y="5880100"/>
          <p14:tracePt t="72810" x="4895850" y="5905500"/>
          <p14:tracePt t="72827" x="4902200" y="5943600"/>
          <p14:tracePt t="72844" x="5016500" y="6026150"/>
          <p14:tracePt t="72861" x="5105400" y="6064250"/>
          <p14:tracePt t="72876" x="5257800" y="6108700"/>
          <p14:tracePt t="72893" x="5372100" y="6140450"/>
          <p14:tracePt t="72911" x="5435600" y="6159500"/>
          <p14:tracePt t="72927" x="5530850" y="6191250"/>
          <p14:tracePt t="72944" x="5638800" y="6216650"/>
          <p14:tracePt t="72960" x="5854700" y="6261100"/>
          <p14:tracePt t="72977" x="6038850" y="6280150"/>
          <p14:tracePt t="72994" x="6146800" y="6286500"/>
          <p14:tracePt t="73011" x="6318250" y="6299200"/>
          <p14:tracePt t="73027" x="6470650" y="6299200"/>
          <p14:tracePt t="73044" x="6629400" y="6292850"/>
          <p14:tracePt t="73061" x="6673850" y="6286500"/>
          <p14:tracePt t="73078" x="6680200" y="6286500"/>
          <p14:tracePt t="73094" x="6680200" y="6273800"/>
          <p14:tracePt t="73111" x="6680200" y="6261100"/>
          <p14:tracePt t="73128" x="6680200" y="6223000"/>
          <p14:tracePt t="73144" x="6680200" y="6165850"/>
          <p14:tracePt t="73160" x="6654800" y="6096000"/>
          <p14:tracePt t="73160" x="6629400" y="6057900"/>
          <p14:tracePt t="73178" x="6604000" y="5994400"/>
          <p14:tracePt t="73194" x="6565900" y="5918200"/>
          <p14:tracePt t="73211" x="6464300" y="5765800"/>
          <p14:tracePt t="73228" x="6388100" y="5683250"/>
          <p14:tracePt t="73244" x="6254750" y="5581650"/>
          <p14:tracePt t="73261" x="6057900" y="5461000"/>
          <p14:tracePt t="73278" x="5740400" y="5295900"/>
          <p14:tracePt t="73294" x="5505450" y="5181600"/>
          <p14:tracePt t="73311" x="5213350" y="5073650"/>
          <p14:tracePt t="73328" x="4597400" y="4895850"/>
          <p14:tracePt t="73345" x="4343400" y="4838700"/>
          <p14:tracePt t="73362" x="3987800" y="4794250"/>
          <p14:tracePt t="73378" x="3797300" y="4787900"/>
          <p14:tracePt t="73395" x="3543300" y="4775200"/>
          <p14:tracePt t="73411" x="3244850" y="4781550"/>
          <p14:tracePt t="73427" x="2876550" y="4864100"/>
          <p14:tracePt t="73445" x="2698750" y="4908550"/>
          <p14:tracePt t="73462" x="2489200" y="4953000"/>
          <p14:tracePt t="73478" x="2343150" y="4997450"/>
          <p14:tracePt t="73494" x="2209800" y="5041900"/>
          <p14:tracePt t="73511" x="2063750" y="5073650"/>
          <p14:tracePt t="73528" x="1847850" y="5130800"/>
          <p14:tracePt t="73545" x="1746250" y="5143500"/>
          <p14:tracePt t="73561" x="1695450" y="5149850"/>
          <p14:tracePt t="7364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hsab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4800"/>
            <a:ext cx="2819400" cy="1574800"/>
          </a:xfrm>
          <a:prstGeom prst="rect">
            <a:avLst/>
          </a:prstGeom>
          <a:noFill/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3962400" y="609600"/>
            <a:ext cx="869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Hard </a:t>
            </a:r>
          </a:p>
        </p:txBody>
      </p:sp>
      <p:pic>
        <p:nvPicPr>
          <p:cNvPr id="92168" name="Picture 8" descr="hsab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667000"/>
            <a:ext cx="2962275" cy="1228725"/>
          </a:xfrm>
          <a:prstGeom prst="rect">
            <a:avLst/>
          </a:prstGeom>
          <a:noFill/>
        </p:spPr>
      </p:pic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3886200" y="3200400"/>
            <a:ext cx="1719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Intermediate</a:t>
            </a:r>
          </a:p>
        </p:txBody>
      </p:sp>
      <p:pic>
        <p:nvPicPr>
          <p:cNvPr id="92171" name="Picture 11" descr="hsab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800600"/>
            <a:ext cx="3857625" cy="1323975"/>
          </a:xfrm>
          <a:prstGeom prst="rect">
            <a:avLst/>
          </a:prstGeom>
          <a:noFill/>
        </p:spPr>
      </p:pic>
      <p:sp>
        <p:nvSpPr>
          <p:cNvPr id="92174" name="Rectangle 14"/>
          <p:cNvSpPr>
            <a:spLocks noChangeArrowheads="1"/>
          </p:cNvSpPr>
          <p:nvPr/>
        </p:nvSpPr>
        <p:spPr bwMode="auto">
          <a:xfrm>
            <a:off x="4191000" y="5181600"/>
            <a:ext cx="692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Soft</a:t>
            </a:r>
          </a:p>
        </p:txBody>
      </p:sp>
      <p:pic>
        <p:nvPicPr>
          <p:cNvPr id="92176" name="Picture 16" descr="hsab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304800"/>
            <a:ext cx="3200400" cy="1352550"/>
          </a:xfrm>
          <a:prstGeom prst="rect">
            <a:avLst/>
          </a:prstGeom>
          <a:noFill/>
        </p:spPr>
      </p:pic>
      <p:pic>
        <p:nvPicPr>
          <p:cNvPr id="92178" name="Picture 18" descr="hsab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2895600"/>
            <a:ext cx="2314575" cy="952500"/>
          </a:xfrm>
          <a:prstGeom prst="rect">
            <a:avLst/>
          </a:prstGeom>
          <a:noFill/>
        </p:spPr>
      </p:pic>
      <p:pic>
        <p:nvPicPr>
          <p:cNvPr id="92180" name="Picture 20" descr="hsab0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4648200"/>
            <a:ext cx="2952750" cy="164782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3"/>
    </mc:Choice>
    <mc:Fallback xmlns="">
      <p:transition spd="slow" advTm="2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02" x="4406900" y="1193800"/>
          <p14:tracePt t="3009" x="4406900" y="1187450"/>
          <p14:tracePt t="3018" x="4406900" y="1181100"/>
          <p14:tracePt t="3029" x="4406900" y="1174750"/>
          <p14:tracePt t="3042" x="4400550" y="1174750"/>
          <p14:tracePt t="3050" x="4387850" y="1162050"/>
          <p14:tracePt t="3080" x="4387850" y="1155700"/>
          <p14:tracePt t="3082" x="4368800" y="1143000"/>
          <p14:tracePt t="3098" x="4330700" y="1123950"/>
          <p14:tracePt t="3113" x="4241800" y="1085850"/>
          <p14:tracePt t="3138" x="4165600" y="1054100"/>
          <p14:tracePt t="3147" x="4127500" y="1035050"/>
          <p14:tracePt t="3165" x="4076700" y="1022350"/>
          <p14:tracePt t="3186" x="4038600" y="1009650"/>
          <p14:tracePt t="3202" x="3987800" y="1003300"/>
          <p14:tracePt t="3218" x="3886200" y="990600"/>
          <p14:tracePt t="3234" x="3752850" y="977900"/>
          <p14:tracePt t="3247" x="3619500" y="965200"/>
          <p14:tracePt t="3263" x="3498850" y="946150"/>
          <p14:tracePt t="3280" x="3194050" y="914400"/>
          <p14:tracePt t="3297" x="2933700" y="895350"/>
          <p14:tracePt t="3314" x="2762250" y="889000"/>
          <p14:tracePt t="3330" x="2584450" y="882650"/>
          <p14:tracePt t="3346" x="2400300" y="863600"/>
          <p14:tracePt t="3363" x="2254250" y="850900"/>
          <p14:tracePt t="3380" x="2101850" y="831850"/>
          <p14:tracePt t="3396" x="2082800" y="825500"/>
          <p14:tracePt t="3414" x="2070100" y="825500"/>
          <p14:tracePt t="3430" x="2044700" y="819150"/>
          <p14:tracePt t="3447" x="2000250" y="819150"/>
          <p14:tracePt t="3463" x="1962150" y="819150"/>
          <p14:tracePt t="3480" x="1905000" y="812800"/>
          <p14:tracePt t="3497" x="1784350" y="806450"/>
          <p14:tracePt t="3514" x="1619250" y="806450"/>
          <p14:tracePt t="3530" x="1517650" y="806450"/>
          <p14:tracePt t="3547" x="1504950" y="806450"/>
          <p14:tracePt t="3564" x="1492250" y="806450"/>
          <p14:tracePt t="3580" x="1485900" y="812800"/>
          <p14:tracePt t="3642" x="1479550" y="812800"/>
          <p14:tracePt t="4466" x="1485900" y="812800"/>
          <p14:tracePt t="4473" x="1511300" y="812800"/>
          <p14:tracePt t="4481" x="1587500" y="812800"/>
          <p14:tracePt t="4498" x="1695450" y="819150"/>
          <p14:tracePt t="4515" x="1771650" y="819150"/>
          <p14:tracePt t="4516" x="1924050" y="831850"/>
          <p14:tracePt t="4532" x="2108200" y="838200"/>
          <p14:tracePt t="4548" x="2260600" y="838200"/>
          <p14:tracePt t="4565" x="2457450" y="825500"/>
          <p14:tracePt t="4582" x="2565400" y="819150"/>
          <p14:tracePt t="4599" x="3022600" y="768350"/>
          <p14:tracePt t="4616" x="3124200" y="762000"/>
          <p14:tracePt t="4632" x="3181350" y="755650"/>
          <p14:tracePt t="4649" x="3257550" y="749300"/>
          <p14:tracePt t="4666" x="3359150" y="742950"/>
          <p14:tracePt t="4682" x="3416300" y="736600"/>
          <p14:tracePt t="4699" x="3492500" y="730250"/>
          <p14:tracePt t="4716" x="3562350" y="730250"/>
          <p14:tracePt t="4732" x="3676650" y="717550"/>
          <p14:tracePt t="4749" x="3898900" y="698500"/>
          <p14:tracePt t="4765" x="3968750" y="692150"/>
          <p14:tracePt t="4783" x="4000500" y="692150"/>
          <p14:tracePt t="4799" x="4159250" y="685800"/>
          <p14:tracePt t="4816" x="4273550" y="679450"/>
          <p14:tracePt t="4832" x="4521200" y="685800"/>
          <p14:tracePt t="4850" x="4673600" y="692150"/>
          <p14:tracePt t="4866" x="4838700" y="711200"/>
          <p14:tracePt t="4882" x="5041900" y="730250"/>
          <p14:tracePt t="4899" x="5238750" y="749300"/>
          <p14:tracePt t="4916" x="5391150" y="762000"/>
          <p14:tracePt t="4932" x="5657850" y="793750"/>
          <p14:tracePt t="4949" x="5829300" y="819150"/>
          <p14:tracePt t="4966" x="6026150" y="850900"/>
          <p14:tracePt t="4983" x="6102350" y="857250"/>
          <p14:tracePt t="4999" x="6477000" y="901700"/>
          <p14:tracePt t="5016" x="6616700" y="920750"/>
          <p14:tracePt t="5033" x="6737350" y="933450"/>
          <p14:tracePt t="5049" x="6972300" y="971550"/>
          <p14:tracePt t="5066" x="7073900" y="984250"/>
          <p14:tracePt t="5083" x="7118350" y="990600"/>
          <p14:tracePt t="5099" x="7169150" y="996950"/>
          <p14:tracePt t="5116" x="7181850" y="996950"/>
          <p14:tracePt t="6385" x="7181850" y="1003300"/>
          <p14:tracePt t="6433" x="7181850" y="1016000"/>
          <p14:tracePt t="6444" x="7181850" y="1066800"/>
          <p14:tracePt t="6449" x="7175500" y="1085850"/>
          <p14:tracePt t="6457" x="7169150" y="1143000"/>
          <p14:tracePt t="6468" x="7150100" y="1231900"/>
          <p14:tracePt t="6485" x="7112000" y="1365250"/>
          <p14:tracePt t="6501" x="7080250" y="1530350"/>
          <p14:tracePt t="6519" x="7035800" y="1676400"/>
          <p14:tracePt t="6535" x="6953250" y="2070100"/>
          <p14:tracePt t="6552" x="6908800" y="2266950"/>
          <p14:tracePt t="6569" x="6838950" y="2571750"/>
          <p14:tracePt t="6586" x="6800850" y="2711450"/>
          <p14:tracePt t="6602" x="6762750" y="2832100"/>
          <p14:tracePt t="6618" x="6667500" y="3060700"/>
          <p14:tracePt t="6635" x="6642100" y="3124200"/>
          <p14:tracePt t="6652" x="6610350" y="3194050"/>
          <p14:tracePt t="6669" x="6578600" y="3263900"/>
          <p14:tracePt t="6685" x="6553200" y="3308350"/>
          <p14:tracePt t="6702" x="6515100" y="3371850"/>
          <p14:tracePt t="6719" x="6502400" y="3397250"/>
          <p14:tracePt t="6735" x="6496050" y="3441700"/>
          <p14:tracePt t="6752" x="6457950" y="3530600"/>
          <p14:tracePt t="6770" x="6445250" y="3581400"/>
          <p14:tracePt t="6786" x="6407150" y="3663950"/>
          <p14:tracePt t="6802" x="6400800" y="3695700"/>
          <p14:tracePt t="6819" x="6381750" y="3721100"/>
          <p14:tracePt t="6836" x="6381750" y="3727450"/>
          <p14:tracePt t="7009" x="6375400" y="3727450"/>
          <p14:tracePt t="7017" x="6356350" y="3727450"/>
          <p14:tracePt t="7032" x="6311900" y="3702050"/>
          <p14:tracePt t="7036" x="6286500" y="3695700"/>
          <p14:tracePt t="7053" x="6216650" y="3676650"/>
          <p14:tracePt t="7069" x="6064250" y="3644900"/>
          <p14:tracePt t="7086" x="5829300" y="3600450"/>
          <p14:tracePt t="7103" x="5238750" y="3473450"/>
          <p14:tracePt t="7119" x="4940300" y="3409950"/>
          <p14:tracePt t="7136" x="4692650" y="3340100"/>
          <p14:tracePt t="7153" x="4349750" y="3270250"/>
          <p14:tracePt t="7169" x="4032250" y="3232150"/>
          <p14:tracePt t="7187" x="3479800" y="3149600"/>
          <p14:tracePt t="7204" x="3295650" y="3130550"/>
          <p14:tracePt t="7220" x="3060700" y="3105150"/>
          <p14:tracePt t="7237" x="2895600" y="3098800"/>
          <p14:tracePt t="7253" x="2711450" y="3079750"/>
          <p14:tracePt t="7270" x="2546350" y="3073400"/>
          <p14:tracePt t="7286" x="2127250" y="3067050"/>
          <p14:tracePt t="7303" x="1898650" y="3079750"/>
          <p14:tracePt t="7320" x="1701800" y="3086100"/>
          <p14:tracePt t="7337" x="1530350" y="3092450"/>
          <p14:tracePt t="7353" x="1333500" y="3105150"/>
          <p14:tracePt t="7370" x="1282700" y="3105150"/>
          <p14:tracePt t="7386" x="1250950" y="3111500"/>
          <p14:tracePt t="7403" x="1231900" y="3111500"/>
          <p14:tracePt t="7441" x="1225550" y="3111500"/>
          <p14:tracePt t="7457" x="1219200" y="3111500"/>
          <p14:tracePt t="7482" x="1212850" y="3111500"/>
          <p14:tracePt t="7513" x="1206500" y="3111500"/>
          <p14:tracePt t="7665" x="1212850" y="3111500"/>
          <p14:tracePt t="7674" x="1250950" y="3111500"/>
          <p14:tracePt t="7682" x="1270000" y="3105150"/>
          <p14:tracePt t="7689" x="1339850" y="3105150"/>
          <p14:tracePt t="7705" x="1409700" y="3105150"/>
          <p14:tracePt t="7721" x="1517650" y="3105150"/>
          <p14:tracePt t="7737" x="1758950" y="3124200"/>
          <p14:tracePt t="7757" x="1993900" y="3143250"/>
          <p14:tracePt t="7770" x="2628900" y="3194050"/>
          <p14:tracePt t="7787" x="3060700" y="3219450"/>
          <p14:tracePt t="7804" x="3359150" y="3225800"/>
          <p14:tracePt t="7821" x="3746500" y="3225800"/>
          <p14:tracePt t="7837" x="4038600" y="3225800"/>
          <p14:tracePt t="7854" x="4324350" y="3225800"/>
          <p14:tracePt t="7871" x="5022850" y="3270250"/>
          <p14:tracePt t="7887" x="5321300" y="3282950"/>
          <p14:tracePt t="7904" x="5600700" y="3282950"/>
          <p14:tracePt t="7921" x="6000750" y="3282950"/>
          <p14:tracePt t="7937" x="6273800" y="3289300"/>
          <p14:tracePt t="7954" x="6610350" y="3302000"/>
          <p14:tracePt t="7970" x="7131050" y="3340100"/>
          <p14:tracePt t="7987" x="7321550" y="3359150"/>
          <p14:tracePt t="8004" x="7454900" y="3384550"/>
          <p14:tracePt t="8021" x="7518400" y="3390900"/>
          <p14:tracePt t="8038" x="7581900" y="3416300"/>
          <p14:tracePt t="8055" x="7632700" y="3422650"/>
          <p14:tracePt t="8071" x="7689850" y="3435350"/>
          <p14:tracePt t="8088" x="7696200" y="3435350"/>
          <p14:tracePt t="8233" x="7696200" y="3441700"/>
          <p14:tracePt t="8257" x="7689850" y="3448050"/>
          <p14:tracePt t="8265" x="7639050" y="3473450"/>
          <p14:tracePt t="8273" x="7620000" y="3473450"/>
          <p14:tracePt t="8289" x="7556500" y="3486150"/>
          <p14:tracePt t="8294" x="7454900" y="3492500"/>
          <p14:tracePt t="8305" x="6851650" y="3460750"/>
          <p14:tracePt t="8322" x="6140450" y="3390900"/>
          <p14:tracePt t="8338" x="5943600" y="3365500"/>
          <p14:tracePt t="8355" x="5822950" y="3333750"/>
          <p14:tracePt t="8372" x="5746750" y="3314700"/>
          <p14:tracePt t="8389" x="5702300" y="3302000"/>
          <p14:tracePt t="8405" x="5657850" y="3289300"/>
          <p14:tracePt t="8421" x="5645150" y="3282950"/>
          <p14:tracePt t="8438" x="5403850" y="3251200"/>
          <p14:tracePt t="8455" x="5270500" y="3238500"/>
          <p14:tracePt t="8473" x="5200650" y="3232150"/>
          <p14:tracePt t="8489" x="5187950" y="3232150"/>
          <p14:tracePt t="8850" x="5181600" y="3232150"/>
          <p14:tracePt t="8857" x="5099050" y="3225800"/>
          <p14:tracePt t="8873" x="4978400" y="3232150"/>
          <p14:tracePt t="8881" x="4794250" y="3270250"/>
          <p14:tracePt t="8890" x="4565650" y="3346450"/>
          <p14:tracePt t="8913" x="4273550" y="3467100"/>
          <p14:tracePt t="8913" x="4146550" y="3543300"/>
          <p14:tracePt t="8929" x="3956050" y="3632200"/>
          <p14:tracePt t="8939" x="3663950" y="3841750"/>
          <p14:tracePt t="8956" x="3422650" y="4095750"/>
          <p14:tracePt t="8973" x="3276600" y="4298950"/>
          <p14:tracePt t="8989" x="3155950" y="4514850"/>
          <p14:tracePt t="9006" x="2990850" y="4762500"/>
          <p14:tracePt t="9023" x="2952750" y="4806950"/>
          <p14:tracePt t="9039" x="2819400" y="5035550"/>
          <p14:tracePt t="9056" x="2762250" y="5156200"/>
          <p14:tracePt t="9073" x="2692400" y="5346700"/>
          <p14:tracePt t="9090" x="2679700" y="5429250"/>
          <p14:tracePt t="9106" x="2673350" y="5518150"/>
          <p14:tracePt t="9122" x="2673350" y="5600700"/>
          <p14:tracePt t="9140" x="2673350" y="5626100"/>
          <p14:tracePt t="9156" x="2686050" y="5651500"/>
          <p14:tracePt t="9172" x="2686050" y="5664200"/>
          <p14:tracePt t="9257" x="2692400" y="5670550"/>
          <p14:tracePt t="9273" x="2692400" y="5676900"/>
          <p14:tracePt t="9497" x="2698750" y="5676900"/>
          <p14:tracePt t="9577" x="2705100" y="5676900"/>
          <p14:tracePt t="9633" x="2705100" y="5670550"/>
          <p14:tracePt t="9673" x="2705100" y="5664200"/>
          <p14:tracePt t="9729" x="2711450" y="5664200"/>
          <p14:tracePt t="9737" x="2717800" y="5664200"/>
          <p14:tracePt t="9744" x="2724150" y="5657850"/>
          <p14:tracePt t="9761" x="2730500" y="5657850"/>
          <p14:tracePt t="9773" x="2743200" y="5651500"/>
          <p14:tracePt t="9777" x="2794000" y="5645150"/>
          <p14:tracePt t="9793" x="2857500" y="5645150"/>
          <p14:tracePt t="9824" x="2933700" y="5645150"/>
          <p14:tracePt t="9825" x="3009900" y="5645150"/>
          <p14:tracePt t="9841" x="3079750" y="5645150"/>
          <p14:tracePt t="9858" x="3168650" y="5645150"/>
          <p14:tracePt t="9874" x="3308350" y="5638800"/>
          <p14:tracePt t="9891" x="3511550" y="5651500"/>
          <p14:tracePt t="9908" x="3752850" y="5657850"/>
          <p14:tracePt t="9924" x="4210050" y="5676900"/>
          <p14:tracePt t="9940" x="4362450" y="5676900"/>
          <p14:tracePt t="9957" x="4514850" y="5676900"/>
          <p14:tracePt t="9974" x="4635500" y="5676900"/>
          <p14:tracePt t="9991" x="4749800" y="5676900"/>
          <p14:tracePt t="10008" x="4902200" y="5670550"/>
          <p14:tracePt t="10025" x="4972050" y="5657850"/>
          <p14:tracePt t="10041" x="5048250" y="5651500"/>
          <p14:tracePt t="10058" x="5092700" y="5651500"/>
          <p14:tracePt t="10074" x="5219700" y="5651500"/>
          <p14:tracePt t="10091" x="5308600" y="5657850"/>
          <p14:tracePt t="10109" x="5397500" y="5664200"/>
          <p14:tracePt t="10124" x="5556250" y="5689600"/>
          <p14:tracePt t="10141" x="5740400" y="5708650"/>
          <p14:tracePt t="10157" x="5937250" y="5721350"/>
          <p14:tracePt t="10174" x="6216650" y="5734050"/>
          <p14:tracePt t="10191" x="6273800" y="5734050"/>
          <p14:tracePt t="10208" x="6299200" y="5734050"/>
          <p14:tracePt t="10225" x="6330950" y="5740400"/>
          <p14:tracePt t="10241" x="6400800" y="5740400"/>
          <p14:tracePt t="10258" x="6521450" y="5740400"/>
          <p14:tracePt t="10275" x="6591300" y="5740400"/>
          <p14:tracePt t="10292" x="6635750" y="5734050"/>
          <p14:tracePt t="10308" x="6692900" y="5727700"/>
          <p14:tracePt t="10325" x="6724650" y="5727700"/>
          <p14:tracePt t="10342" x="6813550" y="5715000"/>
          <p14:tracePt t="10358" x="6826250" y="5702300"/>
          <p14:tracePt t="10375" x="6838950" y="5695950"/>
          <p14:tracePt t="10391" x="6838950" y="5689600"/>
          <p14:tracePt t="10408" x="6819900" y="5651500"/>
          <p14:tracePt t="10425" x="6794500" y="5626100"/>
          <p14:tracePt t="10442" x="6642100" y="5492750"/>
          <p14:tracePt t="10458" x="6457950" y="5334000"/>
          <p14:tracePt t="10475" x="6038850" y="5048250"/>
          <p14:tracePt t="10492" x="5403850" y="4660900"/>
          <p14:tracePt t="10509" x="4819650" y="4330700"/>
          <p14:tracePt t="10525" x="4572000" y="4184650"/>
          <p14:tracePt t="10542" x="4165600" y="3917950"/>
          <p14:tracePt t="10559" x="4032250" y="3784600"/>
          <p14:tracePt t="10575" x="3886200" y="3632200"/>
          <p14:tracePt t="10591" x="3765550" y="3479800"/>
          <p14:tracePt t="10609" x="3613150" y="3276600"/>
          <p14:tracePt t="10626" x="3549650" y="3200400"/>
          <p14:tracePt t="10642" x="3263900" y="2736850"/>
          <p14:tracePt t="10659" x="3194050" y="2622550"/>
          <p14:tracePt t="10675" x="3136900" y="2533650"/>
          <p14:tracePt t="10691" x="3098800" y="2444750"/>
          <p14:tracePt t="10708" x="3067050" y="2393950"/>
          <p14:tracePt t="10726" x="3028950" y="2317750"/>
          <p14:tracePt t="10742" x="3009900" y="2266950"/>
          <p14:tracePt t="10759" x="2965450" y="2178050"/>
          <p14:tracePt t="10776" x="2959100" y="2159000"/>
          <p14:tracePt t="10793" x="2959100" y="2089150"/>
          <p14:tracePt t="10809" x="2959100" y="2032000"/>
          <p14:tracePt t="10826" x="2965450" y="1981200"/>
          <p14:tracePt t="10842" x="2990850" y="1727200"/>
          <p14:tracePt t="10858" x="3016250" y="1625600"/>
          <p14:tracePt t="10876" x="3048000" y="1536700"/>
          <p14:tracePt t="10893" x="3098800" y="1435100"/>
          <p14:tracePt t="10909" x="3124200" y="1371600"/>
          <p14:tracePt t="10925" x="3155950" y="1263650"/>
          <p14:tracePt t="10942" x="3168650" y="1212850"/>
          <p14:tracePt t="10959" x="3187700" y="1168400"/>
          <p14:tracePt t="10976" x="3219450" y="1104900"/>
          <p14:tracePt t="10993" x="3225800" y="1079500"/>
          <p14:tracePt t="11010" x="3232150" y="1066800"/>
          <p14:tracePt t="11025" x="3238500" y="1060450"/>
          <p14:tracePt t="11073" x="3244850" y="1054100"/>
          <p14:tracePt t="11081" x="3244850" y="1047750"/>
          <p14:tracePt t="11089" x="3251200" y="1041400"/>
          <p14:tracePt t="11093" x="3257550" y="1035050"/>
          <p14:tracePt t="11110" x="3257550" y="1022350"/>
          <p14:tracePt t="11126" x="3257550" y="1016000"/>
          <p14:tracePt t="11143" x="3257550" y="1009650"/>
          <p14:tracePt t="11160" x="3257550" y="1003300"/>
          <p14:tracePt t="11176" x="3257550" y="984250"/>
          <p14:tracePt t="11193" x="3257550" y="971550"/>
          <p14:tracePt t="11210" x="3257550" y="952500"/>
          <p14:tracePt t="11226" x="3244850" y="939800"/>
          <p14:tracePt t="11243" x="3238500" y="920750"/>
          <p14:tracePt t="11260" x="3232150" y="908050"/>
          <p14:tracePt t="11277" x="3225800" y="901700"/>
          <p14:tracePt t="11293" x="3206750" y="889000"/>
          <p14:tracePt t="11310" x="3200400" y="882650"/>
          <p14:tracePt t="11326" x="3187700" y="863600"/>
          <p14:tracePt t="11343" x="3162300" y="850900"/>
          <p14:tracePt t="11360" x="3149600" y="819150"/>
          <p14:tracePt t="11377" x="3098800" y="781050"/>
          <p14:tracePt t="11393" x="3009900" y="717550"/>
          <p14:tracePt t="11410" x="2978150" y="692150"/>
          <p14:tracePt t="11427" x="2959100" y="679450"/>
          <p14:tracePt t="11444" x="2940050" y="666750"/>
          <p14:tracePt t="11460" x="2921000" y="654050"/>
          <p14:tracePt t="11477" x="2895600" y="635000"/>
          <p14:tracePt t="11493" x="2863850" y="622300"/>
          <p14:tracePt t="11510" x="2806700" y="584200"/>
          <p14:tracePt t="11527" x="2768600" y="571500"/>
          <p14:tracePt t="11544" x="2743200" y="558800"/>
          <p14:tracePt t="11559" x="2692400" y="533400"/>
          <p14:tracePt t="11576" x="2578100" y="488950"/>
          <p14:tracePt t="11594" x="2533650" y="476250"/>
          <p14:tracePt t="11610" x="2432050" y="450850"/>
          <p14:tracePt t="11626" x="2355850" y="444500"/>
          <p14:tracePt t="11643" x="2254250" y="425450"/>
          <p14:tracePt t="11660" x="2133600" y="400050"/>
          <p14:tracePt t="11677" x="2032000" y="393700"/>
          <p14:tracePt t="11694" x="1885950" y="374650"/>
          <p14:tracePt t="11711" x="1758950" y="368300"/>
          <p14:tracePt t="11727" x="1511300" y="349250"/>
          <p14:tracePt t="11744" x="1409700" y="349250"/>
          <p14:tracePt t="11760" x="1333500" y="342900"/>
          <p14:tracePt t="11777" x="1314450" y="342900"/>
          <p14:tracePt t="11794" x="1295400" y="355600"/>
          <p14:tracePt t="11811" x="1263650" y="355600"/>
          <p14:tracePt t="11828" x="1231900" y="374650"/>
          <p14:tracePt t="11844" x="1168400" y="387350"/>
          <p14:tracePt t="11861" x="1085850" y="406400"/>
          <p14:tracePt t="11877" x="971550" y="431800"/>
          <p14:tracePt t="11894" x="933450" y="444500"/>
          <p14:tracePt t="11911" x="844550" y="469900"/>
          <p14:tracePt t="11928" x="755650" y="495300"/>
          <p14:tracePt t="11944" x="635000" y="533400"/>
          <p14:tracePt t="11961" x="546100" y="565150"/>
          <p14:tracePt t="11978" x="514350" y="577850"/>
          <p14:tracePt t="11994" x="495300" y="590550"/>
          <p14:tracePt t="12011" x="457200" y="609600"/>
          <p14:tracePt t="12028" x="412750" y="635000"/>
          <p14:tracePt t="12045" x="349250" y="679450"/>
          <p14:tracePt t="12061" x="247650" y="749300"/>
          <p14:tracePt t="12077" x="171450" y="806450"/>
          <p14:tracePt t="12094" x="114300" y="863600"/>
          <p14:tracePt t="12111" x="44450" y="933450"/>
          <p14:tracePt t="12127" x="0" y="990600"/>
          <p14:tracePt t="12144" x="0" y="1066800"/>
          <p14:tracePt t="12161" x="0" y="1092200"/>
          <p14:tracePt t="12179" x="0" y="1111250"/>
          <p14:tracePt t="12194" x="0" y="1143000"/>
          <p14:tracePt t="12211" x="0" y="1174750"/>
          <p14:tracePt t="12227" x="0" y="1225550"/>
          <p14:tracePt t="12244" x="0" y="1327150"/>
          <p14:tracePt t="12261" x="6350" y="1397000"/>
          <p14:tracePt t="12278" x="25400" y="1466850"/>
          <p14:tracePt t="12294" x="69850" y="1543050"/>
          <p14:tracePt t="12311" x="114300" y="1606550"/>
          <p14:tracePt t="12328" x="165100" y="1670050"/>
          <p14:tracePt t="12344" x="285750" y="1765300"/>
          <p14:tracePt t="12362" x="393700" y="1828800"/>
          <p14:tracePt t="12378" x="438150" y="1860550"/>
          <p14:tracePt t="12395" x="520700" y="1892300"/>
          <p14:tracePt t="12411" x="603250" y="1917700"/>
          <p14:tracePt t="12428" x="781050" y="1962150"/>
          <p14:tracePt t="12445" x="927100" y="2000250"/>
          <p14:tracePt t="12461" x="1104900" y="2044700"/>
          <p14:tracePt t="12478" x="1517650" y="2152650"/>
          <p14:tracePt t="12495" x="1739900" y="2184400"/>
          <p14:tracePt t="12512" x="1892300" y="2203450"/>
          <p14:tracePt t="12528" x="2025650" y="2209800"/>
          <p14:tracePt t="12545" x="2082800" y="2209800"/>
          <p14:tracePt t="12562" x="2247900" y="2190750"/>
          <p14:tracePt t="12579" x="2362200" y="2159000"/>
          <p14:tracePt t="12595" x="2495550" y="2114550"/>
          <p14:tracePt t="12612" x="2603500" y="2070100"/>
          <p14:tracePt t="12629" x="2673350" y="2012950"/>
          <p14:tracePt t="12645" x="2724150" y="1955800"/>
          <p14:tracePt t="12662" x="2762250" y="1924050"/>
          <p14:tracePt t="12678" x="2794000" y="1885950"/>
          <p14:tracePt t="12695" x="2832100" y="1816100"/>
          <p14:tracePt t="12713" x="2838450" y="1778000"/>
          <p14:tracePt t="12713" x="2844800" y="1752600"/>
          <p14:tracePt t="12729" x="2857500" y="1651000"/>
          <p14:tracePt t="12746" x="2857500" y="1606550"/>
          <p14:tracePt t="12762" x="2863850" y="1549400"/>
          <p14:tracePt t="12779" x="2870200" y="1473200"/>
          <p14:tracePt t="12795" x="2870200" y="1397000"/>
          <p14:tracePt t="12812" x="2863850" y="1327150"/>
          <p14:tracePt t="12829" x="2844800" y="1187450"/>
          <p14:tracePt t="12846" x="2825750" y="1136650"/>
          <p14:tracePt t="12862" x="2819400" y="1098550"/>
          <p14:tracePt t="12879" x="2806700" y="1060450"/>
          <p14:tracePt t="12895" x="2794000" y="1022350"/>
          <p14:tracePt t="12895" x="2787650" y="1009650"/>
          <p14:tracePt t="12913" x="2781300" y="984250"/>
          <p14:tracePt t="12929" x="2762250" y="952500"/>
          <p14:tracePt t="12945" x="2749550" y="933450"/>
          <p14:tracePt t="12962" x="2736850" y="908050"/>
          <p14:tracePt t="12979" x="2717800" y="889000"/>
          <p14:tracePt t="12996" x="2679700" y="857250"/>
          <p14:tracePt t="13013" x="2622550" y="812800"/>
          <p14:tracePt t="13029" x="2451100" y="685800"/>
          <p14:tracePt t="13046" x="2362200" y="628650"/>
          <p14:tracePt t="13062" x="2254250" y="571500"/>
          <p14:tracePt t="13079" x="2152650" y="520700"/>
          <p14:tracePt t="13096" x="2057400" y="488950"/>
          <p14:tracePt t="13112" x="1885950" y="450850"/>
          <p14:tracePt t="13129" x="1670050" y="400050"/>
          <p14:tracePt t="13146" x="1511300" y="381000"/>
          <p14:tracePt t="13163" x="1352550" y="361950"/>
          <p14:tracePt t="13180" x="1187450" y="361950"/>
          <p14:tracePt t="13196" x="990600" y="368300"/>
          <p14:tracePt t="13213" x="768350" y="387350"/>
          <p14:tracePt t="13230" x="533400" y="406400"/>
          <p14:tracePt t="13246" x="317500" y="444500"/>
          <p14:tracePt t="13264" x="241300" y="463550"/>
          <p14:tracePt t="13280" x="158750" y="482600"/>
          <p14:tracePt t="13296" x="76200" y="514350"/>
          <p14:tracePt t="13313" x="31750" y="539750"/>
          <p14:tracePt t="13330" x="0" y="615950"/>
          <p14:tracePt t="13347" x="0" y="647700"/>
          <p14:tracePt t="13363" x="0" y="673100"/>
          <p14:tracePt t="13380" x="0" y="679450"/>
          <p14:tracePt t="13396" x="0" y="692150"/>
          <p14:tracePt t="13413" x="0" y="717550"/>
          <p14:tracePt t="13429" x="0" y="742950"/>
          <p14:tracePt t="13446" x="0" y="825500"/>
          <p14:tracePt t="13463" x="0" y="889000"/>
          <p14:tracePt t="13480" x="0" y="958850"/>
          <p14:tracePt t="13496" x="6350" y="1054100"/>
          <p14:tracePt t="13514" x="19050" y="1111250"/>
          <p14:tracePt t="13530" x="50800" y="1174750"/>
          <p14:tracePt t="13547" x="107950" y="1301750"/>
          <p14:tracePt t="13563" x="165100" y="1390650"/>
          <p14:tracePt t="13580" x="234950" y="1479550"/>
          <p14:tracePt t="13597" x="298450" y="1555750"/>
          <p14:tracePt t="13614" x="336550" y="1593850"/>
          <p14:tracePt t="13630" x="425450" y="1689100"/>
          <p14:tracePt t="13646" x="508000" y="1758950"/>
          <p14:tracePt t="13663" x="584200" y="1822450"/>
          <p14:tracePt t="13680" x="806450" y="1955800"/>
          <p14:tracePt t="13697" x="895350" y="2012950"/>
          <p14:tracePt t="13714" x="990600" y="2057400"/>
          <p14:tracePt t="13730" x="1104900" y="2108200"/>
          <p14:tracePt t="13747" x="1231900" y="2159000"/>
          <p14:tracePt t="13764" x="1390650" y="2190750"/>
          <p14:tracePt t="13781" x="1771650" y="2228850"/>
          <p14:tracePt t="13797" x="1911350" y="2222500"/>
          <p14:tracePt t="13814" x="1987550" y="2222500"/>
          <p14:tracePt t="13831" x="2279650" y="2184400"/>
          <p14:tracePt t="13847" x="2425700" y="2139950"/>
          <p14:tracePt t="13864" x="2527300" y="2089150"/>
          <p14:tracePt t="13880" x="2762250" y="1949450"/>
          <p14:tracePt t="13898" x="2844800" y="1879600"/>
          <p14:tracePt t="13915" x="2914650" y="1797050"/>
          <p14:tracePt t="13931" x="2959100" y="1733550"/>
          <p14:tracePt t="13948" x="3003550" y="1644650"/>
          <p14:tracePt t="13964" x="3054350" y="1581150"/>
          <p14:tracePt t="13981" x="3086100" y="1524000"/>
          <p14:tracePt t="13998" x="3098800" y="1492250"/>
          <p14:tracePt t="14014" x="3105150" y="1473200"/>
          <p14:tracePt t="14031" x="3143250" y="1352550"/>
          <p14:tracePt t="14048" x="3155950" y="1314450"/>
          <p14:tracePt t="14064" x="3175000" y="1238250"/>
          <p14:tracePt t="14081" x="3181350" y="1206500"/>
          <p14:tracePt t="14098" x="3194050" y="1162050"/>
          <p14:tracePt t="14115" x="3194050" y="1092200"/>
          <p14:tracePt t="14131" x="3194050" y="1054100"/>
          <p14:tracePt t="14147" x="3187700" y="996950"/>
          <p14:tracePt t="14164" x="3168650" y="952500"/>
          <p14:tracePt t="14181" x="3162300" y="914400"/>
          <p14:tracePt t="14198" x="3098800" y="844550"/>
          <p14:tracePt t="14215" x="3079750" y="825500"/>
          <p14:tracePt t="14231" x="3022600" y="781050"/>
          <p14:tracePt t="14248" x="2971800" y="742950"/>
          <p14:tracePt t="14248" x="2946400" y="717550"/>
          <p14:tracePt t="14265" x="2857500" y="673100"/>
          <p14:tracePt t="14281" x="2686050" y="596900"/>
          <p14:tracePt t="14298" x="2584450" y="558800"/>
          <p14:tracePt t="14314" x="2476500" y="527050"/>
          <p14:tracePt t="14331" x="2374900" y="501650"/>
          <p14:tracePt t="14348" x="2241550" y="488950"/>
          <p14:tracePt t="14365" x="2095500" y="463550"/>
          <p14:tracePt t="14382" x="1828800" y="431800"/>
          <p14:tracePt t="14398" x="1701800" y="425450"/>
          <p14:tracePt t="14415" x="1631950" y="412750"/>
          <p14:tracePt t="14431" x="1492250" y="412750"/>
          <p14:tracePt t="14448" x="1409700" y="425450"/>
          <p14:tracePt t="14464" x="1250950" y="469900"/>
          <p14:tracePt t="14482" x="1003300" y="546100"/>
          <p14:tracePt t="14498" x="889000" y="577850"/>
          <p14:tracePt t="14514" x="800100" y="596900"/>
          <p14:tracePt t="14532" x="723900" y="635000"/>
          <p14:tracePt t="14549" x="685800" y="654050"/>
          <p14:tracePt t="14565" x="609600" y="717550"/>
          <p14:tracePt t="14581" x="577850" y="768350"/>
          <p14:tracePt t="14598" x="546100" y="819150"/>
          <p14:tracePt t="14616" x="527050" y="844550"/>
          <p14:tracePt t="14632" x="495300" y="927100"/>
          <p14:tracePt t="14648" x="469900" y="1035050"/>
          <p14:tracePt t="14665" x="469900" y="1098550"/>
          <p14:tracePt t="14682" x="469900" y="1162050"/>
          <p14:tracePt t="14699" x="488950" y="1219200"/>
          <p14:tracePt t="14716" x="508000" y="1314450"/>
          <p14:tracePt t="14732" x="533400" y="1384300"/>
          <p14:tracePt t="14749" x="558800" y="1447800"/>
          <p14:tracePt t="14765" x="609600" y="1517650"/>
          <p14:tracePt t="14782" x="679450" y="1587500"/>
          <p14:tracePt t="14799" x="755650" y="1638300"/>
          <p14:tracePt t="14816" x="800100" y="1682750"/>
          <p14:tracePt t="14832" x="952500" y="1790700"/>
          <p14:tracePt t="14848" x="1079500" y="1860550"/>
          <p14:tracePt t="14866" x="1282700" y="1968500"/>
          <p14:tracePt t="14882" x="1377950" y="2006600"/>
          <p14:tracePt t="14899" x="1473200" y="2038350"/>
          <p14:tracePt t="14915" x="1612900" y="2063750"/>
          <p14:tracePt t="14932" x="1746250" y="2082800"/>
          <p14:tracePt t="14949" x="1892300" y="2082800"/>
          <p14:tracePt t="14966" x="2076450" y="2070100"/>
          <p14:tracePt t="14983" x="2197100" y="2057400"/>
          <p14:tracePt t="14999" x="2298700" y="2032000"/>
          <p14:tracePt t="15016" x="2355850" y="2000250"/>
          <p14:tracePt t="15032" x="2565400" y="1854200"/>
          <p14:tracePt t="15049" x="2673350" y="1701800"/>
          <p14:tracePt t="15066" x="2724150" y="1625600"/>
          <p14:tracePt t="15083" x="2755900" y="1562100"/>
          <p14:tracePt t="15099" x="2774950" y="1492250"/>
          <p14:tracePt t="15116" x="2794000" y="1441450"/>
          <p14:tracePt t="15132" x="2806700" y="1352550"/>
          <p14:tracePt t="15149" x="2806700" y="1301750"/>
          <p14:tracePt t="15166" x="2806700" y="1257300"/>
          <p14:tracePt t="15183" x="2806700" y="1200150"/>
          <p14:tracePt t="15199" x="2806700" y="1174750"/>
          <p14:tracePt t="15216" x="2806700" y="1162050"/>
          <p14:tracePt t="15232" x="2787650" y="1104900"/>
          <p14:tracePt t="15250" x="2768600" y="1079500"/>
          <p14:tracePt t="15266" x="2749550" y="1054100"/>
          <p14:tracePt t="15283" x="2711450" y="1022350"/>
          <p14:tracePt t="15300" x="2692400" y="1003300"/>
          <p14:tracePt t="15317" x="2635250" y="971550"/>
          <p14:tracePt t="15332" x="2616200" y="952500"/>
          <p14:tracePt t="15349" x="2552700" y="927100"/>
          <p14:tracePt t="15366" x="2463800" y="901700"/>
          <p14:tracePt t="15383" x="2368550" y="876300"/>
          <p14:tracePt t="15400" x="2209800" y="857250"/>
          <p14:tracePt t="15417" x="1898650" y="844550"/>
          <p14:tracePt t="15433" x="1765300" y="850900"/>
          <p14:tracePt t="15450" x="1593850" y="850900"/>
          <p14:tracePt t="15466" x="1454150" y="857250"/>
          <p14:tracePt t="15483" x="1371600" y="863600"/>
          <p14:tracePt t="15500" x="1282700" y="889000"/>
          <p14:tracePt t="15517" x="1200150" y="927100"/>
          <p14:tracePt t="15533" x="1130300" y="971550"/>
          <p14:tracePt t="15550" x="1073150" y="1009650"/>
          <p14:tracePt t="15567" x="1035050" y="1060450"/>
          <p14:tracePt t="15583" x="977900" y="1117600"/>
          <p14:tracePt t="15600" x="958850" y="1155700"/>
          <p14:tracePt t="15600" x="920750" y="1231900"/>
          <p14:tracePt t="15617" x="901700" y="1289050"/>
          <p14:tracePt t="15633" x="895350" y="1327150"/>
          <p14:tracePt t="15650" x="895350" y="1384300"/>
          <p14:tracePt t="15667" x="901700" y="1435100"/>
          <p14:tracePt t="15684" x="908050" y="1479550"/>
          <p14:tracePt t="15700" x="927100" y="1536700"/>
          <p14:tracePt t="15717" x="958850" y="1644650"/>
          <p14:tracePt t="15733" x="977900" y="1676400"/>
          <p14:tracePt t="15751" x="1009650" y="1720850"/>
          <p14:tracePt t="15767" x="1022350" y="1752600"/>
          <p14:tracePt t="15784" x="1028700" y="1765300"/>
          <p14:tracePt t="15975" x="0" y="0"/>
        </p14:tracePtLst>
        <p14:tracePtLst>
          <p14:tracePt t="17037" x="2266950" y="4864100"/>
          <p14:tracePt t="17137" x="2266950" y="4857750"/>
          <p14:tracePt t="17441" x="2266950" y="4851400"/>
          <p14:tracePt t="17449" x="2254250" y="4838700"/>
          <p14:tracePt t="17457" x="2241550" y="4838700"/>
          <p14:tracePt t="17465" x="2222500" y="4832350"/>
          <p14:tracePt t="17473" x="2178050" y="4813300"/>
          <p14:tracePt t="17489" x="2133600" y="4787900"/>
          <p14:tracePt t="17505" x="2089150" y="4768850"/>
          <p14:tracePt t="17520" x="2038350" y="4756150"/>
          <p14:tracePt t="17537" x="2019300" y="4749800"/>
          <p14:tracePt t="17553" x="1962150" y="4743450"/>
          <p14:tracePt t="17569" x="1847850" y="4743450"/>
          <p14:tracePt t="17586" x="1771650" y="4737100"/>
          <p14:tracePt t="17604" x="1689100" y="4730750"/>
          <p14:tracePt t="17620" x="1625600" y="4730750"/>
          <p14:tracePt t="17637" x="1593850" y="4724400"/>
          <p14:tracePt t="17654" x="1562100" y="4724400"/>
          <p14:tracePt t="17670" x="1485900" y="4730750"/>
          <p14:tracePt t="17687" x="1416050" y="4737100"/>
          <p14:tracePt t="17704" x="1358900" y="4737100"/>
          <p14:tracePt t="17720" x="1238250" y="4743450"/>
          <p14:tracePt t="17737" x="1174750" y="4749800"/>
          <p14:tracePt t="17754" x="1111250" y="4762500"/>
          <p14:tracePt t="17770" x="996950" y="4794250"/>
          <p14:tracePt t="17787" x="946150" y="4826000"/>
          <p14:tracePt t="17804" x="901700" y="4832350"/>
          <p14:tracePt t="17821" x="800100" y="4870450"/>
          <p14:tracePt t="17838" x="755650" y="4883150"/>
          <p14:tracePt t="17854" x="723900" y="4902200"/>
          <p14:tracePt t="17871" x="666750" y="4946650"/>
          <p14:tracePt t="17888" x="635000" y="4965700"/>
          <p14:tracePt t="17904" x="571500" y="5048250"/>
          <p14:tracePt t="17921" x="527050" y="5105400"/>
          <p14:tracePt t="17938" x="469900" y="5162550"/>
          <p14:tracePt t="17953" x="457200" y="5187950"/>
          <p14:tracePt t="17970" x="438150" y="5232400"/>
          <p14:tracePt t="17987" x="425450" y="5270500"/>
          <p14:tracePt t="18004" x="419100" y="5308600"/>
          <p14:tracePt t="18021" x="419100" y="5391150"/>
          <p14:tracePt t="18038" x="438150" y="5454650"/>
          <p14:tracePt t="18054" x="450850" y="5505450"/>
          <p14:tracePt t="18071" x="476250" y="5537200"/>
          <p14:tracePt t="18088" x="508000" y="5575300"/>
          <p14:tracePt t="18104" x="539750" y="5632450"/>
          <p14:tracePt t="18120" x="673100" y="5784850"/>
          <p14:tracePt t="18138" x="825500" y="5918200"/>
          <p14:tracePt t="18154" x="933450" y="5988050"/>
          <p14:tracePt t="18170" x="977900" y="6019800"/>
          <p14:tracePt t="18188" x="1041400" y="6051550"/>
          <p14:tracePt t="18204" x="1117600" y="6083300"/>
          <p14:tracePt t="18221" x="1225550" y="6108700"/>
          <p14:tracePt t="18238" x="1390650" y="6146800"/>
          <p14:tracePt t="18254" x="1657350" y="6172200"/>
          <p14:tracePt t="18271" x="1790700" y="6172200"/>
          <p14:tracePt t="18288" x="1962150" y="6172200"/>
          <p14:tracePt t="18305" x="2070100" y="6172200"/>
          <p14:tracePt t="18322" x="2216150" y="6165850"/>
          <p14:tracePt t="18337" x="2451100" y="6108700"/>
          <p14:tracePt t="18354" x="2609850" y="6051550"/>
          <p14:tracePt t="18371" x="2724150" y="5988050"/>
          <p14:tracePt t="18388" x="2844800" y="5905500"/>
          <p14:tracePt t="18405" x="2863850" y="5892800"/>
          <p14:tracePt t="18422" x="3092450" y="5734050"/>
          <p14:tracePt t="18438" x="3206750" y="5651500"/>
          <p14:tracePt t="18455" x="3302000" y="5568950"/>
          <p14:tracePt t="18471" x="3365500" y="5492750"/>
          <p14:tracePt t="18488" x="3435350" y="5334000"/>
          <p14:tracePt t="18505" x="3511550" y="5181600"/>
          <p14:tracePt t="18521" x="3530600" y="5130800"/>
          <p14:tracePt t="18538" x="3536950" y="5086350"/>
          <p14:tracePt t="18555" x="3556000" y="5022850"/>
          <p14:tracePt t="18571" x="3556000" y="4978400"/>
          <p14:tracePt t="18588" x="3549650" y="4895850"/>
          <p14:tracePt t="18605" x="3543300" y="4870450"/>
          <p14:tracePt t="18621" x="3511550" y="4819650"/>
          <p14:tracePt t="18638" x="3498850" y="4794250"/>
          <p14:tracePt t="18655" x="3467100" y="4775200"/>
          <p14:tracePt t="18671" x="3416300" y="4743450"/>
          <p14:tracePt t="18689" x="3232150" y="4673600"/>
          <p14:tracePt t="18705" x="3143250" y="4648200"/>
          <p14:tracePt t="18722" x="3016250" y="4622800"/>
          <p14:tracePt t="18738" x="2819400" y="4597400"/>
          <p14:tracePt t="18755" x="2565400" y="4572000"/>
          <p14:tracePt t="18772" x="2292350" y="4527550"/>
          <p14:tracePt t="18789" x="1968500" y="4495800"/>
          <p14:tracePt t="18805" x="1879600" y="4489450"/>
          <p14:tracePt t="18822" x="1657350" y="4489450"/>
          <p14:tracePt t="18840" x="1530350" y="4489450"/>
          <p14:tracePt t="18856" x="1339850" y="4508500"/>
          <p14:tracePt t="18873" x="1250950" y="4521200"/>
          <p14:tracePt t="18889" x="1123950" y="4565650"/>
          <p14:tracePt t="18906" x="1073150" y="4591050"/>
          <p14:tracePt t="18922" x="996950" y="4635500"/>
          <p14:tracePt t="18938" x="920750" y="4679950"/>
          <p14:tracePt t="18955" x="863600" y="4724400"/>
          <p14:tracePt t="18972" x="825500" y="4762500"/>
          <p14:tracePt t="18989" x="800100" y="4826000"/>
          <p14:tracePt t="19006" x="800100" y="4851400"/>
          <p14:tracePt t="19022" x="793750" y="4978400"/>
          <p14:tracePt t="19039" x="806450" y="5111750"/>
          <p14:tracePt t="19056" x="882650" y="5359400"/>
          <p14:tracePt t="19073" x="952500" y="5505450"/>
          <p14:tracePt t="19089" x="1098550" y="5708650"/>
          <p14:tracePt t="19106" x="1168400" y="5765800"/>
          <p14:tracePt t="19123" x="1257300" y="5829300"/>
          <p14:tracePt t="19140" x="1333500" y="5886450"/>
          <p14:tracePt t="19156" x="1409700" y="5930900"/>
          <p14:tracePt t="19173" x="1473200" y="5962650"/>
          <p14:tracePt t="19189" x="1555750" y="5994400"/>
          <p14:tracePt t="19206" x="1670050" y="6032500"/>
          <p14:tracePt t="19223" x="1905000" y="6089650"/>
          <p14:tracePt t="19239" x="2127250" y="6146800"/>
          <p14:tracePt t="19256" x="2368550" y="6172200"/>
          <p14:tracePt t="19273" x="2546350" y="6197600"/>
          <p14:tracePt t="19290" x="2717800" y="6216650"/>
          <p14:tracePt t="19306" x="3067050" y="6197600"/>
          <p14:tracePt t="19323" x="3244850" y="6146800"/>
          <p14:tracePt t="19340" x="3359150" y="6096000"/>
          <p14:tracePt t="19356" x="3479800" y="6007100"/>
          <p14:tracePt t="19373" x="3575050" y="5924550"/>
          <p14:tracePt t="19390" x="3689350" y="5803900"/>
          <p14:tracePt t="19406" x="3721100" y="5753100"/>
          <p14:tracePt t="19423" x="3810000" y="5575300"/>
          <p14:tracePt t="19440" x="3854450" y="5422900"/>
          <p14:tracePt t="19457" x="3860800" y="5359400"/>
          <p14:tracePt t="19473" x="3848100" y="5232400"/>
          <p14:tracePt t="19490" x="3835400" y="5194300"/>
          <p14:tracePt t="19506" x="3822700" y="5156200"/>
          <p14:tracePt t="19523" x="3803650" y="5124450"/>
          <p14:tracePt t="19539" x="3759200" y="5080000"/>
          <p14:tracePt t="19556" x="3689350" y="5010150"/>
          <p14:tracePt t="19573" x="3638550" y="4972050"/>
          <p14:tracePt t="19591" x="3562350" y="4933950"/>
          <p14:tracePt t="19607" x="3517900" y="4914900"/>
          <p14:tracePt t="19623" x="3340100" y="4864100"/>
          <p14:tracePt t="19640" x="3054350" y="4794250"/>
          <p14:tracePt t="19657" x="2952750" y="4775200"/>
          <p14:tracePt t="19674" x="2851150" y="4762500"/>
          <p14:tracePt t="19690" x="2736850" y="4749800"/>
          <p14:tracePt t="19707" x="2628900" y="4749800"/>
          <p14:tracePt t="19724" x="2533650" y="4749800"/>
          <p14:tracePt t="19740" x="2406650" y="4768850"/>
          <p14:tracePt t="19757" x="2260600" y="4806950"/>
          <p14:tracePt t="19774" x="1924050" y="4851400"/>
          <p14:tracePt t="19790" x="1784350" y="4864100"/>
          <p14:tracePt t="19807" x="1631950" y="4876800"/>
          <p14:tracePt t="19825" x="1574800" y="4908550"/>
          <p14:tracePt t="19841" x="1530350" y="4933950"/>
          <p14:tracePt t="19858" x="1454150" y="4984750"/>
          <p14:tracePt t="19874" x="1416050" y="5010150"/>
          <p14:tracePt t="19891" x="1384300" y="5029200"/>
          <p14:tracePt t="19907" x="1352550" y="5067300"/>
          <p14:tracePt t="19924" x="1333500" y="5105400"/>
          <p14:tracePt t="19940" x="1308100" y="5194300"/>
          <p14:tracePt t="19957" x="1308100" y="5251450"/>
          <p14:tracePt t="19974" x="1308100" y="5359400"/>
          <p14:tracePt t="19991" x="1358900" y="5549900"/>
          <p14:tracePt t="20008" x="1384300" y="5638800"/>
          <p14:tracePt t="20023" x="1485900" y="5822950"/>
          <p14:tracePt t="20023" x="1485900" y="5829300"/>
          <p14:tracePt t="20041" x="1498600" y="5848350"/>
          <p14:tracePt t="20057" x="1511300" y="5867400"/>
          <p14:tracePt t="20074" x="1517650" y="5880100"/>
          <p14:tracePt t="20091" x="1536700" y="5905500"/>
          <p14:tracePt t="20107" x="1568450" y="5924550"/>
          <p14:tracePt t="20124" x="1612900" y="5943600"/>
          <p14:tracePt t="20141" x="1638300" y="5943600"/>
          <p14:tracePt t="20158" x="1689100" y="5949950"/>
          <p14:tracePt t="20174" x="1720850" y="5956300"/>
          <p14:tracePt t="20190" x="1784350" y="5969000"/>
          <p14:tracePt t="20208" x="1949450" y="5994400"/>
          <p14:tracePt t="20225" x="2133600" y="6007100"/>
          <p14:tracePt t="20241" x="2311400" y="5994400"/>
          <p14:tracePt t="20258" x="2622550" y="5924550"/>
          <p14:tracePt t="20274" x="2819400" y="5873750"/>
          <p14:tracePt t="20291" x="3009900" y="5778500"/>
          <p14:tracePt t="20308" x="3130550" y="5721350"/>
          <p14:tracePt t="20325" x="3225800" y="5657850"/>
          <p14:tracePt t="20342" x="3314700" y="5581650"/>
          <p14:tracePt t="20359" x="3441700" y="5480050"/>
          <p14:tracePt t="20376" x="3511550" y="5391150"/>
          <p14:tracePt t="20392" x="3549650" y="5334000"/>
          <p14:tracePt t="20409" x="3575050" y="5238750"/>
          <p14:tracePt t="20426" x="3581400" y="5194300"/>
          <p14:tracePt t="20443" x="3587750" y="5162550"/>
          <p14:tracePt t="20459" x="3587750" y="5137150"/>
          <p14:tracePt t="20476" x="3581400" y="5118100"/>
          <p14:tracePt t="20493" x="3562350" y="5080000"/>
          <p14:tracePt t="20509" x="3492500" y="5003800"/>
          <p14:tracePt t="20525" x="3441700" y="4953000"/>
          <p14:tracePt t="20543" x="3403600" y="4914900"/>
          <p14:tracePt t="20559" x="3340100" y="4857750"/>
          <p14:tracePt t="20576" x="3251200" y="4800600"/>
          <p14:tracePt t="20593" x="3117850" y="4724400"/>
          <p14:tracePt t="20610" x="2901950" y="4629150"/>
          <p14:tracePt t="20626" x="2819400" y="4591050"/>
          <p14:tracePt t="20643" x="2673350" y="4552950"/>
          <p14:tracePt t="20659" x="2495550" y="4521200"/>
          <p14:tracePt t="20676" x="2343150" y="4508500"/>
          <p14:tracePt t="20693" x="2203450" y="4508500"/>
          <p14:tracePt t="20710" x="1962150" y="4533900"/>
          <p14:tracePt t="20726" x="1790700" y="4584700"/>
          <p14:tracePt t="20743" x="1625600" y="4622800"/>
          <p14:tracePt t="20760" x="1511300" y="4686300"/>
          <p14:tracePt t="20777" x="1416050" y="4737100"/>
          <p14:tracePt t="20793" x="1276350" y="4819650"/>
          <p14:tracePt t="20810" x="1238250" y="4845050"/>
          <p14:tracePt t="20826" x="1212850" y="4876800"/>
          <p14:tracePt t="20843" x="1206500" y="4914900"/>
          <p14:tracePt t="20860" x="1187450" y="4965700"/>
          <p14:tracePt t="20876" x="1168400" y="5080000"/>
          <p14:tracePt t="20893" x="1143000" y="5187950"/>
          <p14:tracePt t="20910" x="1143000" y="5308600"/>
          <p14:tracePt t="20926" x="1149350" y="5441950"/>
          <p14:tracePt t="20943" x="1187450" y="5575300"/>
          <p14:tracePt t="20960" x="1231900" y="5683250"/>
          <p14:tracePt t="20977" x="1282700" y="5778500"/>
          <p14:tracePt t="20994" x="1301750" y="5791200"/>
          <p14:tracePt t="21010" x="1371600" y="5842000"/>
          <p14:tracePt t="21027" x="1416050" y="5861050"/>
          <p14:tracePt t="21043" x="1479550" y="5880100"/>
          <p14:tracePt t="21060" x="1612900" y="5924550"/>
          <p14:tracePt t="21076" x="1758950" y="5969000"/>
          <p14:tracePt t="21093" x="1917700" y="6013450"/>
          <p14:tracePt t="21110" x="2101850" y="6038850"/>
          <p14:tracePt t="21127" x="2451100" y="6038850"/>
          <p14:tracePt t="21143" x="2628900" y="6007100"/>
          <p14:tracePt t="21160" x="2743200" y="5956300"/>
          <p14:tracePt t="21177" x="2901950" y="5867400"/>
          <p14:tracePt t="21194" x="2971800" y="5816600"/>
          <p14:tracePt t="21210" x="3238500" y="5473700"/>
          <p14:tracePt t="21227" x="3282950" y="5353050"/>
          <p14:tracePt t="21244" x="3295650" y="5276850"/>
          <p14:tracePt t="21260" x="3295650" y="5187950"/>
          <p14:tracePt t="21277" x="3289300" y="5105400"/>
          <p14:tracePt t="21293" x="3263900" y="5035550"/>
          <p14:tracePt t="21311" x="3244850" y="4972050"/>
          <p14:tracePt t="21327" x="3149600" y="4851400"/>
          <p14:tracePt t="21344" x="3086100" y="4787900"/>
          <p14:tracePt t="21361" x="2984500" y="4718050"/>
          <p14:tracePt t="21377" x="2863850" y="4667250"/>
          <p14:tracePt t="21394" x="2825750" y="4654550"/>
          <p14:tracePt t="21411" x="2660650" y="4591050"/>
          <p14:tracePt t="21427" x="2495550" y="4559300"/>
          <p14:tracePt t="21443" x="2393950" y="4533900"/>
          <p14:tracePt t="21461" x="2292350" y="4527550"/>
          <p14:tracePt t="21478" x="2209800" y="4527550"/>
          <p14:tracePt t="21494" x="2120900" y="4552950"/>
          <p14:tracePt t="21512" x="2057400" y="4572000"/>
          <p14:tracePt t="21527" x="1930400" y="4622800"/>
          <p14:tracePt t="21544" x="1841500" y="4660900"/>
          <p14:tracePt t="21561" x="1708150" y="4699000"/>
          <p14:tracePt t="21578" x="1631950" y="4737100"/>
          <p14:tracePt t="21594" x="1606550" y="4749800"/>
          <p14:tracePt t="21611" x="1511300" y="4826000"/>
          <p14:tracePt t="21627" x="1485900" y="4845050"/>
          <p14:tracePt t="21645" x="1466850" y="4883150"/>
          <p14:tracePt t="21661" x="1441450" y="4908550"/>
          <p14:tracePt t="21677" x="1428750" y="4933950"/>
          <p14:tracePt t="21694" x="1403350" y="5003800"/>
          <p14:tracePt t="21711" x="1397000" y="5060950"/>
          <p14:tracePt t="21728" x="1390650" y="5143500"/>
          <p14:tracePt t="21744" x="1416050" y="5257800"/>
          <p14:tracePt t="21744" x="1460500" y="5334000"/>
          <p14:tracePt t="21762" x="1543050" y="5486400"/>
          <p14:tracePt t="21778" x="1606550" y="5581650"/>
          <p14:tracePt t="21794" x="1651000" y="5664200"/>
          <p14:tracePt t="21811" x="1670050" y="5695950"/>
          <p14:tracePt t="21828" x="1676400" y="5695950"/>
          <p14:tracePt t="21845" x="1708150" y="5715000"/>
          <p14:tracePt t="21862" x="1714500" y="5721350"/>
          <p14:tracePt t="21878" x="1752600" y="5727700"/>
          <p14:tracePt t="21895" x="1828800" y="5734050"/>
          <p14:tracePt t="21911" x="1930400" y="5765800"/>
          <p14:tracePt t="21928" x="2120900" y="5791200"/>
          <p14:tracePt t="21945" x="2349500" y="5810250"/>
          <p14:tracePt t="21962" x="2470150" y="5803900"/>
          <p14:tracePt t="21978" x="2495550" y="5803900"/>
          <p14:tracePt t="21995" x="2514600" y="5803900"/>
          <p14:tracePt t="22012" x="2527300" y="5797550"/>
          <p14:tracePt t="22073" x="2540000" y="5791200"/>
          <p14:tracePt t="22097" x="2540000" y="5784850"/>
          <p14:tracePt t="22105" x="2546350" y="5778500"/>
          <p14:tracePt t="22113" x="2546350" y="5765800"/>
          <p14:tracePt t="22128" x="2552700" y="5759450"/>
          <p14:tracePt t="2212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Chelation and stability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47244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Ligands with more than 1 complexing functional group</a:t>
            </a:r>
          </a:p>
          <a:p>
            <a:pPr lvl="1"/>
            <a:r>
              <a:rPr lang="en-US" dirty="0"/>
              <a:t>Carbonate, ethylenediamine</a:t>
            </a:r>
          </a:p>
          <a:p>
            <a:pPr lvl="1"/>
            <a:r>
              <a:rPr lang="en-US" dirty="0"/>
              <a:t>Enhanced stability through chelation effect</a:t>
            </a:r>
          </a:p>
          <a:p>
            <a:pPr lvl="1"/>
            <a:r>
              <a:rPr lang="en-US" dirty="0"/>
              <a:t>ethylenediamine binding stronger than 2 ammonia groups</a:t>
            </a:r>
          </a:p>
          <a:p>
            <a:pPr lvl="2"/>
            <a:r>
              <a:rPr lang="en-US" dirty="0"/>
              <a:t>Bidentate</a:t>
            </a:r>
          </a:p>
          <a:p>
            <a:pPr lvl="2"/>
            <a:r>
              <a:rPr lang="en-US" dirty="0"/>
              <a:t>Tridentate</a:t>
            </a:r>
          </a:p>
          <a:p>
            <a:pPr lvl="1"/>
            <a:r>
              <a:rPr lang="en-US" dirty="0"/>
              <a:t>Ligands can wrap around metal ion forming stronger complex</a:t>
            </a:r>
          </a:p>
        </p:txBody>
      </p:sp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5410200" y="1219200"/>
          <a:ext cx="312420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7" name="ACD/3D" r:id="rId6" imgW="3048426" imgH="1542857" progId="">
                  <p:embed/>
                </p:oleObj>
              </mc:Choice>
              <mc:Fallback>
                <p:oleObj name="ACD/3D" r:id="rId6" imgW="3048426" imgH="1542857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219200"/>
                        <a:ext cx="312420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cued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3352800"/>
            <a:ext cx="3185160" cy="26543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25"/>
    </mc:Choice>
    <mc:Fallback xmlns="">
      <p:transition spd="slow" advTm="4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328" x="7086600" y="5956300"/>
          <p14:tracePt t="15428" x="7061200" y="5956300"/>
          <p14:tracePt t="15436" x="7054850" y="5956300"/>
          <p14:tracePt t="15444" x="7035800" y="5956300"/>
          <p14:tracePt t="15452" x="6991350" y="5969000"/>
          <p14:tracePt t="15468" x="6953250" y="5969000"/>
          <p14:tracePt t="15481" x="6915150" y="5975350"/>
          <p14:tracePt t="15700" x="6908800" y="5975350"/>
          <p14:tracePt t="15708" x="6889750" y="5975350"/>
          <p14:tracePt t="15716" x="6864350" y="5988050"/>
          <p14:tracePt t="15724" x="6826250" y="6000750"/>
          <p14:tracePt t="15732" x="6737350" y="6026150"/>
          <p14:tracePt t="15752" x="6711950" y="6038850"/>
          <p14:tracePt t="15765" x="6705600" y="6038850"/>
          <p14:tracePt t="15804" x="6699250" y="6038850"/>
          <p14:tracePt t="15852" x="6692900" y="6038850"/>
          <p14:tracePt t="15924" x="6686550" y="6038850"/>
          <p14:tracePt t="15972" x="6673850" y="6045200"/>
          <p14:tracePt t="15980" x="6654800" y="6045200"/>
          <p14:tracePt t="15987" x="6642100" y="6051550"/>
          <p14:tracePt t="16004" x="6629400" y="6051550"/>
          <p14:tracePt t="16020" x="6616700" y="6057900"/>
          <p14:tracePt t="16032" x="6597650" y="6057900"/>
          <p14:tracePt t="16049" x="6572250" y="6064250"/>
          <p14:tracePt t="16065" x="6559550" y="6064250"/>
          <p14:tracePt t="16129" x="6553200" y="6064250"/>
          <p14:tracePt t="16132" x="6546850" y="6064250"/>
          <p14:tracePt t="16180" x="6540500" y="6064250"/>
          <p14:tracePt t="16316" x="6553200" y="6057900"/>
          <p14:tracePt t="16332" x="6565900" y="6057900"/>
          <p14:tracePt t="16332" x="6578600" y="6057900"/>
          <p14:tracePt t="16349" x="6578600" y="6051550"/>
          <p14:tracePt t="16350" x="6591300" y="6045200"/>
          <p14:tracePt t="16396" x="6597650" y="6045200"/>
          <p14:tracePt t="16588" x="6604000" y="6045200"/>
          <p14:tracePt t="16597" x="6610350" y="6038850"/>
          <p14:tracePt t="16612" x="6616700" y="6038850"/>
          <p14:tracePt t="16644" x="6623050" y="6038850"/>
          <p14:tracePt t="16668" x="6629400" y="6038850"/>
          <p14:tracePt t="16692" x="6642100" y="6038850"/>
          <p14:tracePt t="16708" x="6654800" y="6038850"/>
          <p14:tracePt t="16716" x="6673850" y="6038850"/>
          <p14:tracePt t="16725" x="6686550" y="6038850"/>
          <p14:tracePt t="16733" x="6718300" y="6038850"/>
          <p14:tracePt t="16750" x="6737350" y="6038850"/>
          <p14:tracePt t="16766" x="6775450" y="6045200"/>
          <p14:tracePt t="16783" x="6800850" y="6057900"/>
          <p14:tracePt t="16820" x="6807200" y="6057900"/>
          <p14:tracePt t="16833" x="6813550" y="6064250"/>
          <p14:tracePt t="16834" x="6832600" y="6064250"/>
          <p14:tracePt t="16850" x="6858000" y="6070600"/>
          <p14:tracePt t="16866" x="6908800" y="6076950"/>
          <p14:tracePt t="16883" x="6953250" y="6083300"/>
          <p14:tracePt t="16900" x="6965950" y="6089650"/>
          <p14:tracePt t="16917" x="6985000" y="6089650"/>
          <p14:tracePt t="16933" x="7023100" y="6096000"/>
          <p14:tracePt t="16950" x="7086600" y="6102350"/>
          <p14:tracePt t="16967" x="7156450" y="6108700"/>
          <p14:tracePt t="16983" x="7213600" y="6108700"/>
          <p14:tracePt t="17000" x="7245350" y="6108700"/>
          <p14:tracePt t="17017" x="7270750" y="6108700"/>
          <p14:tracePt t="17034" x="7283450" y="6108700"/>
          <p14:tracePt t="17050" x="7289800" y="6108700"/>
          <p14:tracePt t="17067" x="7334250" y="6108700"/>
          <p14:tracePt t="17084" x="7340600" y="6108700"/>
          <p14:tracePt t="17100" x="7353300" y="6108700"/>
          <p14:tracePt t="17117" x="7359650" y="6108700"/>
          <p14:tracePt t="17134" x="7391400" y="6108700"/>
          <p14:tracePt t="17150" x="7410450" y="6108700"/>
          <p14:tracePt t="17167" x="7435850" y="6108700"/>
          <p14:tracePt t="17185" x="7461250" y="6108700"/>
          <p14:tracePt t="17200" x="7486650" y="6102350"/>
          <p14:tracePt t="17217" x="7512050" y="6102350"/>
          <p14:tracePt t="17234" x="7531100" y="6102350"/>
          <p14:tracePt t="17250" x="7543800" y="6096000"/>
          <p14:tracePt t="17267" x="7562850" y="6096000"/>
          <p14:tracePt t="17284" x="7575550" y="6096000"/>
          <p14:tracePt t="17301" x="7600950" y="6096000"/>
          <p14:tracePt t="17317" x="7639050" y="6096000"/>
          <p14:tracePt t="17334" x="7664450" y="6096000"/>
          <p14:tracePt t="17350" x="7689850" y="6102350"/>
          <p14:tracePt t="17367" x="7715250" y="6102350"/>
          <p14:tracePt t="17384" x="7740650" y="6102350"/>
          <p14:tracePt t="17401" x="7785100" y="6102350"/>
          <p14:tracePt t="17417" x="7804150" y="6089650"/>
          <p14:tracePt t="17434" x="7835900" y="6070600"/>
          <p14:tracePt t="17468" x="7848600" y="6064250"/>
          <p14:tracePt t="17469" x="7861300" y="6051550"/>
          <p14:tracePt t="17485" x="7861300" y="6032500"/>
          <p14:tracePt t="17501" x="7861300" y="6013450"/>
          <p14:tracePt t="17518" x="7867650" y="5988050"/>
          <p14:tracePt t="17534" x="7867650" y="5969000"/>
          <p14:tracePt t="17551" x="7880350" y="5905500"/>
          <p14:tracePt t="17568" x="7905750" y="5822950"/>
          <p14:tracePt t="17585" x="7950200" y="5676900"/>
          <p14:tracePt t="17600" x="7981950" y="5543550"/>
          <p14:tracePt t="17617" x="8007350" y="5454650"/>
          <p14:tracePt t="17634" x="8039100" y="5359400"/>
          <p14:tracePt t="17651" x="8070850" y="5232400"/>
          <p14:tracePt t="17668" x="8083550" y="5200650"/>
          <p14:tracePt t="17685" x="8089900" y="5162550"/>
          <p14:tracePt t="17701" x="8089900" y="5143500"/>
          <p14:tracePt t="17718" x="8102600" y="5092700"/>
          <p14:tracePt t="17735" x="8108950" y="5054600"/>
          <p14:tracePt t="17751" x="8108950" y="4984750"/>
          <p14:tracePt t="17768" x="8115300" y="4959350"/>
          <p14:tracePt t="17785" x="8115300" y="4921250"/>
          <p14:tracePt t="17801" x="8121650" y="4883150"/>
          <p14:tracePt t="17818" x="8121650" y="4857750"/>
          <p14:tracePt t="17835" x="8115300" y="4800600"/>
          <p14:tracePt t="17851" x="8108950" y="4724400"/>
          <p14:tracePt t="17868" x="8102600" y="4699000"/>
          <p14:tracePt t="17885" x="8089900" y="4654550"/>
          <p14:tracePt t="17902" x="8083550" y="4622800"/>
          <p14:tracePt t="17918" x="8045450" y="4540250"/>
          <p14:tracePt t="17935" x="8026400" y="4502150"/>
          <p14:tracePt t="17952" x="8007350" y="4457700"/>
          <p14:tracePt t="17968" x="7975600" y="4406900"/>
          <p14:tracePt t="17985" x="7950200" y="4349750"/>
          <p14:tracePt t="18002" x="7893050" y="4279900"/>
          <p14:tracePt t="18019" x="7797800" y="4191000"/>
          <p14:tracePt t="18035" x="7766050" y="4152900"/>
          <p14:tracePt t="18052" x="7734300" y="4127500"/>
          <p14:tracePt t="18068" x="7696200" y="4102100"/>
          <p14:tracePt t="18085" x="7658100" y="4064000"/>
          <p14:tracePt t="18102" x="7569200" y="4006850"/>
          <p14:tracePt t="18118" x="7518400" y="3981450"/>
          <p14:tracePt t="18136" x="7486650" y="3968750"/>
          <p14:tracePt t="18152" x="7448550" y="3949700"/>
          <p14:tracePt t="18169" x="7391400" y="3930650"/>
          <p14:tracePt t="18185" x="7340600" y="3924300"/>
          <p14:tracePt t="18202" x="7308850" y="3911600"/>
          <p14:tracePt t="18219" x="7289800" y="3911600"/>
          <p14:tracePt t="18236" x="7264400" y="3905250"/>
          <p14:tracePt t="18252" x="7213600" y="3892550"/>
          <p14:tracePt t="18269" x="7099300" y="3854450"/>
          <p14:tracePt t="18286" x="7029450" y="3841750"/>
          <p14:tracePt t="18302" x="7004050" y="3835400"/>
          <p14:tracePt t="18319" x="6965950" y="3835400"/>
          <p14:tracePt t="18336" x="6921500" y="3829050"/>
          <p14:tracePt t="18352" x="6889750" y="3822700"/>
          <p14:tracePt t="18370" x="6838950" y="3816350"/>
          <p14:tracePt t="18386" x="6800850" y="3803650"/>
          <p14:tracePt t="18402" x="6788150" y="3803650"/>
          <p14:tracePt t="18419" x="6769100" y="3803650"/>
          <p14:tracePt t="18436" x="6750050" y="3803650"/>
          <p14:tracePt t="18452" x="6724650" y="3803650"/>
          <p14:tracePt t="18469" x="6661150" y="3810000"/>
          <p14:tracePt t="18486" x="6597650" y="3816350"/>
          <p14:tracePt t="18503" x="6508750" y="3848100"/>
          <p14:tracePt t="18519" x="6375400" y="3892550"/>
          <p14:tracePt t="18536" x="6318250" y="3924300"/>
          <p14:tracePt t="18553" x="6254750" y="3962400"/>
          <p14:tracePt t="18569" x="6203950" y="3987800"/>
          <p14:tracePt t="18586" x="6146800" y="4019550"/>
          <p14:tracePt t="18603" x="6057900" y="4076700"/>
          <p14:tracePt t="18619" x="6032500" y="4095750"/>
          <p14:tracePt t="18637" x="6026150" y="4108450"/>
          <p14:tracePt t="18653" x="6007100" y="4140200"/>
          <p14:tracePt t="18669" x="5994400" y="4165600"/>
          <p14:tracePt t="18686" x="5988050" y="4210050"/>
          <p14:tracePt t="18703" x="5969000" y="4286250"/>
          <p14:tracePt t="18720" x="5943600" y="4337050"/>
          <p14:tracePt t="18736" x="5943600" y="4375150"/>
          <p14:tracePt t="18753" x="5943600" y="4425950"/>
          <p14:tracePt t="18770" x="5943600" y="4508500"/>
          <p14:tracePt t="18786" x="5943600" y="4591050"/>
          <p14:tracePt t="18803" x="5975350" y="4838700"/>
          <p14:tracePt t="18820" x="5994400" y="4959350"/>
          <p14:tracePt t="18836" x="6026150" y="5048250"/>
          <p14:tracePt t="18853" x="6070600" y="5175250"/>
          <p14:tracePt t="18870" x="6102350" y="5251450"/>
          <p14:tracePt t="18887" x="6159500" y="5334000"/>
          <p14:tracePt t="18903" x="6203950" y="5391150"/>
          <p14:tracePt t="18920" x="6280150" y="5473700"/>
          <p14:tracePt t="18937" x="6337300" y="5511800"/>
          <p14:tracePt t="18953" x="6426200" y="5549900"/>
          <p14:tracePt t="18970" x="6515100" y="5575300"/>
          <p14:tracePt t="18987" x="6743700" y="5626100"/>
          <p14:tracePt t="19004" x="6896100" y="5651500"/>
          <p14:tracePt t="19021" x="7181850" y="5695950"/>
          <p14:tracePt t="19037" x="7296150" y="5695950"/>
          <p14:tracePt t="19053" x="7378700" y="5695950"/>
          <p14:tracePt t="19070" x="7442200" y="5689600"/>
          <p14:tracePt t="19087" x="7518400" y="5651500"/>
          <p14:tracePt t="19104" x="7620000" y="5549900"/>
          <p14:tracePt t="19120" x="7670800" y="5492750"/>
          <p14:tracePt t="19138" x="7702550" y="5429250"/>
          <p14:tracePt t="19154" x="7740650" y="5340350"/>
          <p14:tracePt t="19170" x="7797800" y="5245100"/>
          <p14:tracePt t="19187" x="7854950" y="5022850"/>
          <p14:tracePt t="19204" x="7867650" y="4895850"/>
          <p14:tracePt t="19221" x="7867650" y="4806950"/>
          <p14:tracePt t="19237" x="7874000" y="4730750"/>
          <p14:tracePt t="19254" x="7874000" y="4654550"/>
          <p14:tracePt t="19270" x="7867650" y="4552950"/>
          <p14:tracePt t="19287" x="7854950" y="4508500"/>
          <p14:tracePt t="19304" x="7835900" y="4445000"/>
          <p14:tracePt t="19321" x="7816850" y="4387850"/>
          <p14:tracePt t="19337" x="7778750" y="4318000"/>
          <p14:tracePt t="19354" x="7753350" y="4286250"/>
          <p14:tracePt t="19371" x="7632700" y="4146550"/>
          <p14:tracePt t="19388" x="7575550" y="4108450"/>
          <p14:tracePt t="19404" x="7499350" y="4064000"/>
          <p14:tracePt t="19421" x="7416800" y="4025900"/>
          <p14:tracePt t="19437" x="7353300" y="3987800"/>
          <p14:tracePt t="19454" x="7264400" y="3956050"/>
          <p14:tracePt t="19471" x="7150100" y="3924300"/>
          <p14:tracePt t="19488" x="7099300" y="3917950"/>
          <p14:tracePt t="19504" x="7010400" y="3911600"/>
          <p14:tracePt t="19521" x="6902450" y="3898900"/>
          <p14:tracePt t="19538" x="6788150" y="3892550"/>
          <p14:tracePt t="19554" x="6692900" y="3886200"/>
          <p14:tracePt t="19571" x="6565900" y="3879850"/>
          <p14:tracePt t="19588" x="6489700" y="3879850"/>
          <p14:tracePt t="19604" x="6388100" y="3886200"/>
          <p14:tracePt t="19621" x="6337300" y="3892550"/>
          <p14:tracePt t="19638" x="6299200" y="3905250"/>
          <p14:tracePt t="19654" x="6254750" y="3924300"/>
          <p14:tracePt t="19671" x="6229350" y="3937000"/>
          <p14:tracePt t="19688" x="6191250" y="4019550"/>
          <p14:tracePt t="19704" x="6178550" y="4064000"/>
          <p14:tracePt t="19721" x="6165850" y="4146550"/>
          <p14:tracePt t="19738" x="6159500" y="4254500"/>
          <p14:tracePt t="19755" x="6146800" y="4362450"/>
          <p14:tracePt t="19771" x="6140450" y="4552950"/>
          <p14:tracePt t="19788" x="6153150" y="4673600"/>
          <p14:tracePt t="19805" x="6242050" y="4895850"/>
          <p14:tracePt t="19822" x="6305550" y="5016500"/>
          <p14:tracePt t="19838" x="6369050" y="5124450"/>
          <p14:tracePt t="19855" x="6451600" y="5245100"/>
          <p14:tracePt t="19871" x="6540500" y="5308600"/>
          <p14:tracePt t="19888" x="6616700" y="5359400"/>
          <p14:tracePt t="19905" x="6667500" y="5391150"/>
          <p14:tracePt t="19922" x="6807200" y="5441950"/>
          <p14:tracePt t="19938" x="6908800" y="5461000"/>
          <p14:tracePt t="19955" x="7099300" y="5486400"/>
          <p14:tracePt t="19972" x="7232650" y="5480050"/>
          <p14:tracePt t="19988" x="7302500" y="5461000"/>
          <p14:tracePt t="20005" x="7372350" y="5441950"/>
          <p14:tracePt t="20022" x="7480300" y="5391150"/>
          <p14:tracePt t="20038" x="7531100" y="5359400"/>
          <p14:tracePt t="20055" x="7651750" y="5245100"/>
          <p14:tracePt t="20072" x="7708900" y="5149850"/>
          <p14:tracePt t="20089" x="7747000" y="5054600"/>
          <p14:tracePt t="20105" x="7785100" y="4883150"/>
          <p14:tracePt t="20122" x="7785100" y="4768850"/>
          <p14:tracePt t="20138" x="7785100" y="4673600"/>
          <p14:tracePt t="20155" x="7759700" y="4552950"/>
          <p14:tracePt t="20173" x="7740650" y="4470400"/>
          <p14:tracePt t="20189" x="7664450" y="4362450"/>
          <p14:tracePt t="20205" x="7588250" y="4273550"/>
          <p14:tracePt t="20222" x="7531100" y="4216400"/>
          <p14:tracePt t="20239" x="7499350" y="4184650"/>
          <p14:tracePt t="20255" x="7410450" y="4114800"/>
          <p14:tracePt t="20272" x="7340600" y="4076700"/>
          <p14:tracePt t="20290" x="7258050" y="4038600"/>
          <p14:tracePt t="20306" x="7156450" y="4000500"/>
          <p14:tracePt t="20322" x="7080250" y="3987800"/>
          <p14:tracePt t="20339" x="6997700" y="3981450"/>
          <p14:tracePt t="20356" x="6915150" y="3981450"/>
          <p14:tracePt t="20372" x="6781800" y="3987800"/>
          <p14:tracePt t="20389" x="6680200" y="4006850"/>
          <p14:tracePt t="20406" x="6527800" y="4044950"/>
          <p14:tracePt t="20422" x="6432550" y="4076700"/>
          <p14:tracePt t="20439" x="6413500" y="4089400"/>
          <p14:tracePt t="20456" x="6305550" y="4152900"/>
          <p14:tracePt t="20472" x="6248400" y="4197350"/>
          <p14:tracePt t="20489" x="6191250" y="4254500"/>
          <p14:tracePt t="20506" x="6153150" y="4311650"/>
          <p14:tracePt t="20523" x="6127750" y="4356100"/>
          <p14:tracePt t="20539" x="6108700" y="4406900"/>
          <p14:tracePt t="20556" x="6102350" y="4457700"/>
          <p14:tracePt t="20573" x="6102350" y="4546600"/>
          <p14:tracePt t="20589" x="6108700" y="4597400"/>
          <p14:tracePt t="20606" x="6146800" y="4673600"/>
          <p14:tracePt t="20623" x="6191250" y="4737100"/>
          <p14:tracePt t="20639" x="6216650" y="4800600"/>
          <p14:tracePt t="20656" x="6292850" y="4908550"/>
          <p14:tracePt t="20673" x="6350000" y="4972050"/>
          <p14:tracePt t="20690" x="6445250" y="5073650"/>
          <p14:tracePt t="20706" x="6527800" y="5130800"/>
          <p14:tracePt t="20723" x="6591300" y="5175250"/>
          <p14:tracePt t="20740" x="6604000" y="5187950"/>
          <p14:tracePt t="20756" x="6610350" y="5187950"/>
          <p14:tracePt t="20773" x="6616700" y="5194300"/>
          <p14:tracePt t="20944" x="0" y="0"/>
        </p14:tracePtLst>
        <p14:tracePtLst>
          <p14:tracePt t="27252" x="6057900" y="4749800"/>
          <p14:tracePt t="27268" x="6064250" y="4749800"/>
          <p14:tracePt t="27276" x="6076950" y="4749800"/>
          <p14:tracePt t="27284" x="6083300" y="4749800"/>
          <p14:tracePt t="27285" x="6127750" y="4749800"/>
          <p14:tracePt t="27301" x="6178550" y="4743450"/>
          <p14:tracePt t="27318" x="6280150" y="4737100"/>
          <p14:tracePt t="27335" x="6311900" y="4724400"/>
          <p14:tracePt t="27351" x="6337300" y="4718050"/>
          <p14:tracePt t="27368" x="6356350" y="4718050"/>
          <p14:tracePt t="27385" x="6381750" y="4711700"/>
          <p14:tracePt t="27401" x="6496050" y="4711700"/>
          <p14:tracePt t="27418" x="6578600" y="4699000"/>
          <p14:tracePt t="27435" x="6635750" y="4692650"/>
          <p14:tracePt t="27452" x="6737350" y="4679950"/>
          <p14:tracePt t="27468" x="6870700" y="4673600"/>
          <p14:tracePt t="27485" x="6934200" y="4660900"/>
          <p14:tracePt t="27502" x="6972300" y="4654550"/>
          <p14:tracePt t="27518" x="6985000" y="4654550"/>
          <p14:tracePt t="27535" x="7004050" y="4635500"/>
          <p14:tracePt t="27552" x="7010400" y="4629150"/>
          <p14:tracePt t="27568" x="7023100" y="4616450"/>
          <p14:tracePt t="27585" x="7048500" y="4597400"/>
          <p14:tracePt t="27602" x="7080250" y="4572000"/>
          <p14:tracePt t="27618" x="7131050" y="4533900"/>
          <p14:tracePt t="27635" x="7226300" y="4495800"/>
          <p14:tracePt t="27652" x="7404100" y="4406900"/>
          <p14:tracePt t="27669" x="7550150" y="4318000"/>
          <p14:tracePt t="27685" x="7670800" y="4191000"/>
          <p14:tracePt t="27702" x="7747000" y="4070350"/>
          <p14:tracePt t="27719" x="7772400" y="3994150"/>
          <p14:tracePt t="27735" x="7810500" y="3943350"/>
          <p14:tracePt t="27751" x="7823200" y="3892550"/>
          <p14:tracePt t="27768" x="7823200" y="3841750"/>
          <p14:tracePt t="27785" x="7823200" y="3790950"/>
          <p14:tracePt t="27802" x="7816850" y="3759200"/>
          <p14:tracePt t="27819" x="7791450" y="3695700"/>
          <p14:tracePt t="27835" x="7759700" y="3657600"/>
          <p14:tracePt t="27852" x="7747000" y="3638550"/>
          <p14:tracePt t="27870" x="7734300" y="3613150"/>
          <p14:tracePt t="27886" x="7702550" y="3581400"/>
          <p14:tracePt t="27902" x="7664450" y="3556000"/>
          <p14:tracePt t="27919" x="7620000" y="3530600"/>
          <p14:tracePt t="27936" x="7569200" y="3517900"/>
          <p14:tracePt t="27952" x="7473950" y="3492500"/>
          <p14:tracePt t="27969" x="7385050" y="3486150"/>
          <p14:tracePt t="27986" x="7315200" y="3479800"/>
          <p14:tracePt t="28002" x="7245350" y="3467100"/>
          <p14:tracePt t="28019" x="7181850" y="3454400"/>
          <p14:tracePt t="28036" x="7010400" y="3435350"/>
          <p14:tracePt t="28053" x="6959600" y="3435350"/>
          <p14:tracePt t="28069" x="6902450" y="3435350"/>
          <p14:tracePt t="28086" x="6877050" y="3435350"/>
          <p14:tracePt t="28103" x="6832600" y="3454400"/>
          <p14:tracePt t="28119" x="6800850" y="3460750"/>
          <p14:tracePt t="28136" x="6711950" y="3479800"/>
          <p14:tracePt t="28153" x="6686550" y="3486150"/>
          <p14:tracePt t="28169" x="6648450" y="3492500"/>
          <p14:tracePt t="28187" x="6629400" y="3498850"/>
          <p14:tracePt t="28203" x="6604000" y="3505200"/>
          <p14:tracePt t="28219" x="6489700" y="3581400"/>
          <p14:tracePt t="28236" x="6438900" y="3632200"/>
          <p14:tracePt t="28253" x="6381750" y="3702050"/>
          <p14:tracePt t="28269" x="6305550" y="3790950"/>
          <p14:tracePt t="28287" x="6242050" y="3848100"/>
          <p14:tracePt t="28303" x="6191250" y="3892550"/>
          <p14:tracePt t="28320" x="6127750" y="3943350"/>
          <p14:tracePt t="28336" x="6096000" y="3975100"/>
          <p14:tracePt t="28353" x="6070600" y="4006850"/>
          <p14:tracePt t="28370" x="6045200" y="4038600"/>
          <p14:tracePt t="28387" x="6032500" y="4057650"/>
          <p14:tracePt t="28403" x="5975350" y="4127500"/>
          <p14:tracePt t="28420" x="5956300" y="4191000"/>
          <p14:tracePt t="28436" x="5937250" y="4216400"/>
          <p14:tracePt t="28453" x="5924550" y="4267200"/>
          <p14:tracePt t="28470" x="5905500" y="4387850"/>
          <p14:tracePt t="28487" x="5892800" y="4489450"/>
          <p14:tracePt t="28503" x="5873750" y="4572000"/>
          <p14:tracePt t="28520" x="5867400" y="4629150"/>
          <p14:tracePt t="28537" x="5854700" y="4692650"/>
          <p14:tracePt t="28553" x="5854700" y="4756150"/>
          <p14:tracePt t="28570" x="5861050" y="4813300"/>
          <p14:tracePt t="28587" x="5918200" y="4940300"/>
          <p14:tracePt t="28603" x="6007100" y="5073650"/>
          <p14:tracePt t="28621" x="6064250" y="5143500"/>
          <p14:tracePt t="28637" x="6121400" y="5200650"/>
          <p14:tracePt t="28653" x="6210300" y="5276850"/>
          <p14:tracePt t="28670" x="6311900" y="5359400"/>
          <p14:tracePt t="28687" x="6483350" y="5473700"/>
          <p14:tracePt t="28704" x="6692900" y="5594350"/>
          <p14:tracePt t="28720" x="6819900" y="5670550"/>
          <p14:tracePt t="28737" x="6978650" y="5727700"/>
          <p14:tracePt t="28754" x="7143750" y="5791200"/>
          <p14:tracePt t="28770" x="7302500" y="5829300"/>
          <p14:tracePt t="28788" x="7486650" y="5822950"/>
          <p14:tracePt t="28804" x="7823200" y="5632450"/>
          <p14:tracePt t="28820" x="7969250" y="5524500"/>
          <p14:tracePt t="28837" x="8077200" y="5435600"/>
          <p14:tracePt t="28855" x="8153400" y="5365750"/>
          <p14:tracePt t="28871" x="8216900" y="5314950"/>
          <p14:tracePt t="28887" x="8261350" y="5213350"/>
          <p14:tracePt t="28904" x="8280400" y="4997450"/>
          <p14:tracePt t="28920" x="8255000" y="4806950"/>
          <p14:tracePt t="28937" x="8204200" y="4641850"/>
          <p14:tracePt t="28954" x="8178800" y="4514850"/>
          <p14:tracePt t="28971" x="8140700" y="4400550"/>
          <p14:tracePt t="28987" x="8108950" y="4286250"/>
          <p14:tracePt t="29004" x="8070850" y="4171950"/>
          <p14:tracePt t="29021" x="8020050" y="4114800"/>
          <p14:tracePt t="29037" x="7950200" y="4044950"/>
          <p14:tracePt t="29054" x="7893050" y="3975100"/>
          <p14:tracePt t="29071" x="7823200" y="3905250"/>
          <p14:tracePt t="29088" x="7727950" y="3803650"/>
          <p14:tracePt t="29104" x="7670800" y="3765550"/>
          <p14:tracePt t="29121" x="7569200" y="3702050"/>
          <p14:tracePt t="29137" x="7493000" y="3663950"/>
          <p14:tracePt t="29155" x="7404100" y="3632200"/>
          <p14:tracePt t="29172" x="7289800" y="3600450"/>
          <p14:tracePt t="29188" x="7156450" y="3568700"/>
          <p14:tracePt t="29204" x="7073900" y="3568700"/>
          <p14:tracePt t="29221" x="6965950" y="3562350"/>
          <p14:tracePt t="29238" x="6902450" y="3556000"/>
          <p14:tracePt t="29254" x="6845300" y="3549650"/>
          <p14:tracePt t="29271" x="6800850" y="3549650"/>
          <p14:tracePt t="29288" x="6724650" y="3556000"/>
          <p14:tracePt t="29305" x="6661150" y="3575050"/>
          <p14:tracePt t="29321" x="6559550" y="3619500"/>
          <p14:tracePt t="29338" x="6337300" y="3702050"/>
          <p14:tracePt t="29355" x="6197600" y="3771900"/>
          <p14:tracePt t="29372" x="6064250" y="3841750"/>
          <p14:tracePt t="29388" x="5975350" y="3917950"/>
          <p14:tracePt t="29405" x="5880100" y="4000500"/>
          <p14:tracePt t="29421" x="5778500" y="4089400"/>
          <p14:tracePt t="29438" x="5708650" y="4184650"/>
          <p14:tracePt t="29455" x="5594350" y="4362450"/>
          <p14:tracePt t="29472" x="5562600" y="4413250"/>
          <p14:tracePt t="29488" x="5473700" y="4610100"/>
          <p14:tracePt t="29505" x="5441950" y="4724400"/>
          <p14:tracePt t="29521" x="5422900" y="4864100"/>
          <p14:tracePt t="29538" x="5429250" y="4984750"/>
          <p14:tracePt t="29555" x="5467350" y="5105400"/>
          <p14:tracePt t="29555" x="5486400" y="5162550"/>
          <p14:tracePt t="29572" x="5524500" y="5276850"/>
          <p14:tracePt t="29588" x="5562600" y="5353050"/>
          <p14:tracePt t="29605" x="5588000" y="5403850"/>
          <p14:tracePt t="29622" x="5651500" y="5492750"/>
          <p14:tracePt t="29638" x="5734050" y="5588000"/>
          <p14:tracePt t="29655" x="5816600" y="5670550"/>
          <p14:tracePt t="29672" x="5854700" y="5708650"/>
          <p14:tracePt t="29688" x="6076950" y="5873750"/>
          <p14:tracePt t="29705" x="6153150" y="5918200"/>
          <p14:tracePt t="29722" x="6248400" y="5969000"/>
          <p14:tracePt t="29739" x="6381750" y="6013450"/>
          <p14:tracePt t="29755" x="6667500" y="6045200"/>
          <p14:tracePt t="29772" x="6851650" y="6045200"/>
          <p14:tracePt t="29789" x="7169150" y="6026150"/>
          <p14:tracePt t="29805" x="7327900" y="6013450"/>
          <p14:tracePt t="29822" x="7518400" y="6000750"/>
          <p14:tracePt t="29839" x="7715250" y="5988050"/>
          <p14:tracePt t="29855" x="7912100" y="5911850"/>
          <p14:tracePt t="29872" x="8020050" y="5854700"/>
          <p14:tracePt t="29889" x="8489950" y="5365750"/>
          <p14:tracePt t="29906" x="8559800" y="5238750"/>
          <p14:tracePt t="29922" x="8623300" y="5149850"/>
          <p14:tracePt t="29939" x="8667750" y="5054600"/>
          <p14:tracePt t="29955" x="8699500" y="4864100"/>
          <p14:tracePt t="29972" x="8693150" y="4730750"/>
          <p14:tracePt t="29989" x="8642350" y="4584700"/>
          <p14:tracePt t="30006" x="8578850" y="4438650"/>
          <p14:tracePt t="30022" x="8521700" y="4318000"/>
          <p14:tracePt t="30039" x="8470900" y="4184650"/>
          <p14:tracePt t="30056" x="8382000" y="4019550"/>
          <p14:tracePt t="30073" x="8362950" y="3987800"/>
          <p14:tracePt t="30089" x="8293100" y="3886200"/>
          <p14:tracePt t="30106" x="8229600" y="3810000"/>
          <p14:tracePt t="30122" x="8121650" y="3727450"/>
          <p14:tracePt t="30139" x="7969250" y="3619500"/>
          <p14:tracePt t="30156" x="7899400" y="3581400"/>
          <p14:tracePt t="30173" x="7791450" y="3530600"/>
          <p14:tracePt t="30189" x="7708900" y="3498850"/>
          <p14:tracePt t="30206" x="7607300" y="3479800"/>
          <p14:tracePt t="30223" x="7461250" y="3435350"/>
          <p14:tracePt t="30239" x="7315200" y="3397250"/>
          <p14:tracePt t="30256" x="7169150" y="3384550"/>
          <p14:tracePt t="30273" x="7137400" y="3378200"/>
          <p14:tracePt t="30290" x="6858000" y="3365500"/>
          <p14:tracePt t="30306" x="6769100" y="3371850"/>
          <p14:tracePt t="30323" x="6654800" y="3390900"/>
          <p14:tracePt t="30340" x="6477000" y="3429000"/>
          <p14:tracePt t="30356" x="6362700" y="3460750"/>
          <p14:tracePt t="30373" x="6235700" y="3511550"/>
          <p14:tracePt t="30390" x="6019800" y="3644900"/>
          <p14:tracePt t="30406" x="5918200" y="3727450"/>
          <p14:tracePt t="30423" x="5784850" y="3848100"/>
          <p14:tracePt t="30440" x="5657850" y="3975100"/>
          <p14:tracePt t="30456" x="5543550" y="4102100"/>
          <p14:tracePt t="30473" x="5499100" y="4171950"/>
          <p14:tracePt t="30491" x="5397500" y="4419600"/>
          <p14:tracePt t="30506" x="5346700" y="4546600"/>
          <p14:tracePt t="30523" x="5308600" y="4768850"/>
          <p14:tracePt t="30540" x="5302250" y="4845050"/>
          <p14:tracePt t="30557" x="5327650" y="4933950"/>
          <p14:tracePt t="30573" x="5378450" y="5048250"/>
          <p14:tracePt t="30590" x="5473700" y="5175250"/>
          <p14:tracePt t="30607" x="5588000" y="5321300"/>
          <p14:tracePt t="30623" x="5861050" y="5575300"/>
          <p14:tracePt t="30640" x="6019800" y="5702300"/>
          <p14:tracePt t="30657" x="6165850" y="5810250"/>
          <p14:tracePt t="30674" x="6235700" y="5848350"/>
          <p14:tracePt t="30690" x="6464300" y="5930900"/>
          <p14:tracePt t="30707" x="6565900" y="5943600"/>
          <p14:tracePt t="30723" x="6750050" y="5949950"/>
          <p14:tracePt t="30740" x="6877050" y="5937250"/>
          <p14:tracePt t="30757" x="7023100" y="5886450"/>
          <p14:tracePt t="30774" x="7162800" y="5816600"/>
          <p14:tracePt t="30790" x="7289800" y="5708650"/>
          <p14:tracePt t="30807" x="7442200" y="5537200"/>
          <p14:tracePt t="30824" x="7499350" y="5441950"/>
          <p14:tracePt t="30840" x="7537450" y="5353050"/>
          <p14:tracePt t="30857" x="7569200" y="5270500"/>
          <p14:tracePt t="30874" x="7575550" y="5207000"/>
          <p14:tracePt t="30890" x="7594600" y="5010150"/>
          <p14:tracePt t="30907" x="7569200" y="4591050"/>
          <p14:tracePt t="30924" x="7531100" y="4445000"/>
          <p14:tracePt t="30941" x="7486650" y="4279900"/>
          <p14:tracePt t="30957" x="7454900" y="4095750"/>
          <p14:tracePt t="30974" x="7404100" y="3981450"/>
          <p14:tracePt t="30991" x="7346950" y="3784600"/>
          <p14:tracePt t="31007" x="7308850" y="3670300"/>
          <p14:tracePt t="31024" x="7226300" y="3530600"/>
          <p14:tracePt t="31041" x="7150100" y="3409950"/>
          <p14:tracePt t="31058" x="7086600" y="3333750"/>
          <p14:tracePt t="31074" x="7067550" y="3314700"/>
          <p14:tracePt t="31091" x="6915150" y="3213100"/>
          <p14:tracePt t="31108" x="6851650" y="3194050"/>
          <p14:tracePt t="31124" x="6788150" y="3175000"/>
          <p14:tracePt t="31141" x="6705600" y="3143250"/>
          <p14:tracePt t="31157" x="6623050" y="3105150"/>
          <p14:tracePt t="31174" x="6521450" y="3086100"/>
          <p14:tracePt t="31191" x="6438900" y="3086100"/>
          <p14:tracePt t="31208" x="6261100" y="3168650"/>
          <p14:tracePt t="31224" x="6153150" y="3244850"/>
          <p14:tracePt t="31241" x="6032500" y="3346450"/>
          <p14:tracePt t="31258" x="5899150" y="3479800"/>
          <p14:tracePt t="31275" x="5854700" y="3549650"/>
          <p14:tracePt t="31291" x="5645150" y="3892550"/>
          <p14:tracePt t="31308" x="5588000" y="4025900"/>
          <p14:tracePt t="31325" x="5537200" y="4286250"/>
          <p14:tracePt t="31341" x="5530850" y="4425950"/>
          <p14:tracePt t="31358" x="5530850" y="4597400"/>
          <p14:tracePt t="31374" x="5556250" y="4781550"/>
          <p14:tracePt t="31391" x="5581650" y="4895850"/>
          <p14:tracePt t="31408" x="5626100" y="5022850"/>
          <p14:tracePt t="31424" x="5664200" y="5118100"/>
          <p14:tracePt t="31441" x="5727700" y="5194300"/>
          <p14:tracePt t="31458" x="5873750" y="5314950"/>
          <p14:tracePt t="31475" x="5924550" y="5340350"/>
          <p14:tracePt t="31492" x="6172200" y="5441950"/>
          <p14:tracePt t="31508" x="6280150" y="5473700"/>
          <p14:tracePt t="31525" x="6388100" y="5492750"/>
          <p14:tracePt t="31542" x="6502400" y="5530850"/>
          <p14:tracePt t="31558" x="6680200" y="5556250"/>
          <p14:tracePt t="31575" x="6826250" y="5543550"/>
          <p14:tracePt t="31592" x="7004050" y="5473700"/>
          <p14:tracePt t="31608" x="7105650" y="5422900"/>
          <p14:tracePt t="31625" x="7232650" y="5365750"/>
          <p14:tracePt t="31642" x="7353300" y="5295900"/>
          <p14:tracePt t="31658" x="7512050" y="5137150"/>
          <p14:tracePt t="31675" x="7670800" y="4927600"/>
          <p14:tracePt t="31692" x="7708900" y="4832350"/>
          <p14:tracePt t="31709" x="7715250" y="4775200"/>
          <p14:tracePt t="31725" x="7715250" y="4679950"/>
          <p14:tracePt t="31742" x="7702550" y="4584700"/>
          <p14:tracePt t="31759" x="7670800" y="4495800"/>
          <p14:tracePt t="31775" x="7639050" y="4419600"/>
          <p14:tracePt t="31792" x="7581900" y="4330700"/>
          <p14:tracePt t="31809" x="7505700" y="4222750"/>
          <p14:tracePt t="31825" x="7423150" y="4114800"/>
          <p14:tracePt t="31842" x="7340600" y="4032250"/>
          <p14:tracePt t="31859" x="7296150" y="3975100"/>
          <p14:tracePt t="31875" x="7118350" y="3848100"/>
          <p14:tracePt t="31892" x="7029450" y="3810000"/>
          <p14:tracePt t="31909" x="6902450" y="3759200"/>
          <p14:tracePt t="31925" x="6769100" y="3727450"/>
          <p14:tracePt t="31942" x="6635750" y="3714750"/>
          <p14:tracePt t="31959" x="6496050" y="3714750"/>
          <p14:tracePt t="31975" x="6375400" y="3721100"/>
          <p14:tracePt t="31992" x="6127750" y="3765550"/>
          <p14:tracePt t="32009" x="5988050" y="3810000"/>
          <p14:tracePt t="32026" x="5822950" y="3854450"/>
          <p14:tracePt t="32042" x="5664200" y="3930650"/>
          <p14:tracePt t="32059" x="5505450" y="4051300"/>
          <p14:tracePt t="32076" x="5175250" y="4438650"/>
          <p14:tracePt t="32093" x="5105400" y="4603750"/>
          <p14:tracePt t="32109" x="5054600" y="4743450"/>
          <p14:tracePt t="32126" x="5035550" y="4838700"/>
          <p14:tracePt t="32142" x="5010150" y="4959350"/>
          <p14:tracePt t="32159" x="5003800" y="5067300"/>
          <p14:tracePt t="32177" x="5003800" y="5156200"/>
          <p14:tracePt t="32193" x="4991100" y="5270500"/>
          <p14:tracePt t="32209" x="4991100" y="5308600"/>
          <p14:tracePt t="32226" x="4991100" y="5327650"/>
          <p14:tracePt t="32460" x="0" y="0"/>
        </p14:tracePtLst>
        <p14:tracePtLst>
          <p14:tracePt t="35279" x="2971800" y="4508500"/>
          <p14:tracePt t="35540" x="2978150" y="4508500"/>
          <p14:tracePt t="35555" x="2990850" y="4508500"/>
          <p14:tracePt t="35564" x="3003550" y="4508500"/>
          <p14:tracePt t="35572" x="3022600" y="4508500"/>
          <p14:tracePt t="35588" x="3048000" y="4508500"/>
          <p14:tracePt t="35604" x="3105150" y="4521200"/>
          <p14:tracePt t="35615" x="3187700" y="4527550"/>
          <p14:tracePt t="35631" x="3244850" y="4533900"/>
          <p14:tracePt t="35648" x="3295650" y="4533900"/>
          <p14:tracePt t="35665" x="3327400" y="4540250"/>
          <p14:tracePt t="35682" x="3390900" y="4546600"/>
          <p14:tracePt t="35698" x="3397250" y="4546600"/>
          <p14:tracePt t="35715" x="3441700" y="4546600"/>
          <p14:tracePt t="35733" x="3460750" y="4546600"/>
          <p14:tracePt t="35748" x="3467100" y="4546600"/>
          <p14:tracePt t="35765" x="3486150" y="4546600"/>
          <p14:tracePt t="35782" x="3505200" y="4546600"/>
          <p14:tracePt t="35799" x="3517900" y="4546600"/>
          <p14:tracePt t="35815" x="3530600" y="4527550"/>
          <p14:tracePt t="35832" x="3543300" y="4514850"/>
          <p14:tracePt t="35848" x="3556000" y="4489450"/>
          <p14:tracePt t="35865" x="3568700" y="4476750"/>
          <p14:tracePt t="35882" x="3575050" y="4457700"/>
          <p14:tracePt t="35899" x="3594100" y="4413250"/>
          <p14:tracePt t="35915" x="3600450" y="4381500"/>
          <p14:tracePt t="35932" x="3606800" y="4356100"/>
          <p14:tracePt t="35949" x="3606800" y="4330700"/>
          <p14:tracePt t="35965" x="3556000" y="4286250"/>
          <p14:tracePt t="35982" x="3536950" y="4260850"/>
          <p14:tracePt t="35999" x="3517900" y="4222750"/>
          <p14:tracePt t="36015" x="3492500" y="4184650"/>
          <p14:tracePt t="36032" x="3479800" y="4165600"/>
          <p14:tracePt t="36049" x="3435350" y="4108450"/>
          <p14:tracePt t="36066" x="3422650" y="4089400"/>
          <p14:tracePt t="36082" x="3384550" y="4064000"/>
          <p14:tracePt t="36099" x="3365500" y="4044950"/>
          <p14:tracePt t="36116" x="3340100" y="4025900"/>
          <p14:tracePt t="36132" x="3314700" y="4006850"/>
          <p14:tracePt t="36149" x="3289300" y="3987800"/>
          <p14:tracePt t="36166" x="3263900" y="3968750"/>
          <p14:tracePt t="36182" x="3238500" y="3956050"/>
          <p14:tracePt t="36199" x="3175000" y="3917950"/>
          <p14:tracePt t="36216" x="3098800" y="3879850"/>
          <p14:tracePt t="36232" x="3048000" y="3854450"/>
          <p14:tracePt t="36249" x="2959100" y="3816350"/>
          <p14:tracePt t="36266" x="2940050" y="3810000"/>
          <p14:tracePt t="36283" x="2914650" y="3797300"/>
          <p14:tracePt t="36300" x="2870200" y="3778250"/>
          <p14:tracePt t="36316" x="2832100" y="3765550"/>
          <p14:tracePt t="36333" x="2794000" y="3752850"/>
          <p14:tracePt t="36349" x="2692400" y="3733800"/>
          <p14:tracePt t="36366" x="2654300" y="3733800"/>
          <p14:tracePt t="36383" x="2609850" y="3733800"/>
          <p14:tracePt t="36399" x="2565400" y="3733800"/>
          <p14:tracePt t="36417" x="2495550" y="3733800"/>
          <p14:tracePt t="36433" x="2425700" y="3752850"/>
          <p14:tracePt t="36450" x="2362200" y="3765550"/>
          <p14:tracePt t="36466" x="2260600" y="3803650"/>
          <p14:tracePt t="36483" x="2133600" y="3841750"/>
          <p14:tracePt t="36500" x="2038350" y="3873500"/>
          <p14:tracePt t="36516" x="1936750" y="3905250"/>
          <p14:tracePt t="36533" x="1873250" y="3924300"/>
          <p14:tracePt t="36550" x="1758950" y="3975100"/>
          <p14:tracePt t="36566" x="1708150" y="3994150"/>
          <p14:tracePt t="36583" x="1663700" y="4025900"/>
          <p14:tracePt t="36600" x="1625600" y="4044950"/>
          <p14:tracePt t="36616" x="1619250" y="4057650"/>
          <p14:tracePt t="36633" x="1600200" y="4102100"/>
          <p14:tracePt t="36650" x="1587500" y="4140200"/>
          <p14:tracePt t="36667" x="1581150" y="4146550"/>
          <p14:tracePt t="36683" x="1549400" y="4254500"/>
          <p14:tracePt t="36700" x="1543050" y="4286250"/>
          <p14:tracePt t="36717" x="1543050" y="4305300"/>
          <p14:tracePt t="36734" x="1543050" y="4324350"/>
          <p14:tracePt t="36751" x="1543050" y="4356100"/>
          <p14:tracePt t="36767" x="1549400" y="4375150"/>
          <p14:tracePt t="36784" x="1562100" y="4438650"/>
          <p14:tracePt t="36800" x="1568450" y="4457700"/>
          <p14:tracePt t="36817" x="1600200" y="4489450"/>
          <p14:tracePt t="36833" x="1625600" y="4502150"/>
          <p14:tracePt t="36850" x="1670050" y="4521200"/>
          <p14:tracePt t="36867" x="1765300" y="4552950"/>
          <p14:tracePt t="36884" x="1866900" y="4584700"/>
          <p14:tracePt t="36900" x="1943100" y="4622800"/>
          <p14:tracePt t="36917" x="2038350" y="4673600"/>
          <p14:tracePt t="36934" x="2127250" y="4711700"/>
          <p14:tracePt t="36950" x="2178050" y="4737100"/>
          <p14:tracePt t="36967" x="2222500" y="4749800"/>
          <p14:tracePt t="36984" x="2266950" y="4762500"/>
          <p14:tracePt t="37000" x="2368550" y="4775200"/>
          <p14:tracePt t="37017" x="2432050" y="4787900"/>
          <p14:tracePt t="37034" x="2463800" y="4787900"/>
          <p14:tracePt t="37050" x="2508250" y="4800600"/>
          <p14:tracePt t="37067" x="2559050" y="4813300"/>
          <p14:tracePt t="37084" x="2647950" y="4813300"/>
          <p14:tracePt t="37101" x="2679700" y="4813300"/>
          <p14:tracePt t="37117" x="2705100" y="4813300"/>
          <p14:tracePt t="37134" x="2730500" y="4813300"/>
          <p14:tracePt t="37151" x="2755900" y="4813300"/>
          <p14:tracePt t="37167" x="2825750" y="4806950"/>
          <p14:tracePt t="37184" x="2921000" y="4787900"/>
          <p14:tracePt t="37201" x="2990850" y="4762500"/>
          <p14:tracePt t="37217" x="3054350" y="4743450"/>
          <p14:tracePt t="37234" x="3124200" y="4730750"/>
          <p14:tracePt t="37251" x="3263900" y="4686300"/>
          <p14:tracePt t="37268" x="3346450" y="4660900"/>
          <p14:tracePt t="37284" x="3384550" y="4648200"/>
          <p14:tracePt t="37301" x="3403600" y="4641850"/>
          <p14:tracePt t="37379" x="3409950" y="4629150"/>
          <p14:tracePt t="37387" x="3409950" y="4622800"/>
          <p14:tracePt t="37395" x="3416300" y="4597400"/>
          <p14:tracePt t="37403" x="3422650" y="4572000"/>
          <p14:tracePt t="37419" x="3422650" y="4559300"/>
          <p14:tracePt t="37435" x="3422650" y="4546600"/>
          <p14:tracePt t="37451" x="3416300" y="4527550"/>
          <p14:tracePt t="37468" x="3397250" y="4489450"/>
          <p14:tracePt t="37484" x="3384550" y="4470400"/>
          <p14:tracePt t="37501" x="3378200" y="4464050"/>
          <p14:tracePt t="37518" x="3365500" y="4451350"/>
          <p14:tracePt t="37535" x="3359150" y="4451350"/>
          <p14:tracePt t="37551" x="3340100" y="4451350"/>
          <p14:tracePt t="37568" x="3333750" y="4451350"/>
          <p14:tracePt t="37585" x="3302000" y="4438650"/>
          <p14:tracePt t="37601" x="3276600" y="4425950"/>
          <p14:tracePt t="37618" x="3263900" y="4419600"/>
          <p14:tracePt t="37635" x="3251200" y="4413250"/>
          <p14:tracePt t="37652" x="3232150" y="4400550"/>
          <p14:tracePt t="37668" x="3194050" y="4394200"/>
          <p14:tracePt t="37685" x="3162300" y="4381500"/>
          <p14:tracePt t="37702" x="3130550" y="4368800"/>
          <p14:tracePt t="37718" x="3086100" y="4349750"/>
          <p14:tracePt t="37735" x="3028950" y="4324350"/>
          <p14:tracePt t="37752" x="2959100" y="4305300"/>
          <p14:tracePt t="37768" x="2901950" y="4292600"/>
          <p14:tracePt t="37785" x="2819400" y="4279900"/>
          <p14:tracePt t="37802" x="2730500" y="4260850"/>
          <p14:tracePt t="37818" x="2603500" y="4241800"/>
          <p14:tracePt t="37836" x="2540000" y="4229100"/>
          <p14:tracePt t="37852" x="2495550" y="4216400"/>
          <p14:tracePt t="37868" x="2451100" y="4216400"/>
          <p14:tracePt t="37885" x="2349500" y="4203700"/>
          <p14:tracePt t="37902" x="2298700" y="4197350"/>
          <p14:tracePt t="37918" x="2216150" y="4197350"/>
          <p14:tracePt t="37935" x="2133600" y="4203700"/>
          <p14:tracePt t="37952" x="2076450" y="4210050"/>
          <p14:tracePt t="37969" x="2012950" y="4229100"/>
          <p14:tracePt t="37985" x="1943100" y="4248150"/>
          <p14:tracePt t="38002" x="1898650" y="4273550"/>
          <p14:tracePt t="38019" x="1873250" y="4279900"/>
          <p14:tracePt t="38036" x="1866900" y="4286250"/>
          <p14:tracePt t="38075" x="1866900" y="4292600"/>
          <p14:tracePt t="38083" x="1866900" y="4298950"/>
          <p14:tracePt t="38102" x="1866900" y="4311650"/>
          <p14:tracePt t="38107" x="1860550" y="4318000"/>
          <p14:tracePt t="38123" x="1847850" y="4337050"/>
          <p14:tracePt t="38136" x="1841500" y="4349750"/>
          <p14:tracePt t="38152" x="1841500" y="4356100"/>
          <p14:tracePt t="38169" x="1835150" y="4362450"/>
          <p14:tracePt t="38186" x="1835150" y="4375150"/>
          <p14:tracePt t="38202" x="1835150" y="4400550"/>
          <p14:tracePt t="38219" x="1835150" y="4432300"/>
          <p14:tracePt t="38236" x="1841500" y="4445000"/>
          <p14:tracePt t="38252" x="1847850" y="4457700"/>
          <p14:tracePt t="38269" x="1847850" y="4464050"/>
          <p14:tracePt t="38286" x="1860550" y="4470400"/>
          <p14:tracePt t="38303" x="1860550" y="4476750"/>
          <p14:tracePt t="38319" x="1866900" y="4483100"/>
          <p14:tracePt t="38336" x="1866900" y="4489450"/>
          <p14:tracePt t="38483" x="1873250" y="4495800"/>
          <p14:tracePt t="38491" x="1879600" y="4495800"/>
          <p14:tracePt t="38499" x="1885950" y="4495800"/>
          <p14:tracePt t="38520" x="1892300" y="4495800"/>
          <p14:tracePt t="38523" x="1924050" y="4508500"/>
          <p14:tracePt t="38536" x="1955800" y="4521200"/>
          <p14:tracePt t="38553" x="2019300" y="4540250"/>
          <p14:tracePt t="38570" x="2063750" y="4552950"/>
          <p14:tracePt t="38586" x="2082800" y="4552950"/>
          <p14:tracePt t="38603" x="2114550" y="4559300"/>
          <p14:tracePt t="38620" x="2127250" y="4559300"/>
          <p14:tracePt t="38636" x="2133600" y="4559300"/>
          <p14:tracePt t="38653" x="2159000" y="4565650"/>
          <p14:tracePt t="38670" x="2178050" y="4565650"/>
          <p14:tracePt t="38731" x="2184400" y="4565650"/>
          <p14:tracePt t="38739" x="2197100" y="4565650"/>
          <p14:tracePt t="38747" x="2203450" y="4565650"/>
          <p14:tracePt t="38755" x="2228850" y="4572000"/>
          <p14:tracePt t="38771" x="2254250" y="4578350"/>
          <p14:tracePt t="38787" x="2305050" y="4591050"/>
          <p14:tracePt t="38808" x="2330450" y="4597400"/>
          <p14:tracePt t="38826" x="2355850" y="4597400"/>
          <p14:tracePt t="38837" x="2374900" y="4597400"/>
          <p14:tracePt t="38875" x="2387600" y="4597400"/>
          <p14:tracePt t="38899" x="2393950" y="4597400"/>
          <p14:tracePt t="38916" x="2393950" y="4591050"/>
          <p14:tracePt t="38923" x="2400300" y="4591050"/>
          <p14:tracePt t="38939" x="2406650" y="4584700"/>
          <p14:tracePt t="38979" x="2406650" y="4572000"/>
          <p14:tracePt t="39027" x="2400300" y="4572000"/>
          <p14:tracePt t="39035" x="2400300" y="4565650"/>
          <p14:tracePt t="39051" x="2393950" y="4559300"/>
          <p14:tracePt t="39062" x="2374900" y="4546600"/>
          <p14:tracePt t="39075" x="2355850" y="4533900"/>
          <p14:tracePt t="39083" x="2343150" y="4521200"/>
          <p14:tracePt t="39091" x="2279650" y="4495800"/>
          <p14:tracePt t="39107" x="2254250" y="4483100"/>
          <p14:tracePt t="39123" x="2241550" y="4476750"/>
          <p14:tracePt t="39137" x="2228850" y="4464050"/>
          <p14:tracePt t="39154" x="2197100" y="4457700"/>
          <p14:tracePt t="39171" x="2139950" y="4457700"/>
          <p14:tracePt t="39187" x="2114550" y="4457700"/>
          <p14:tracePt t="39204" x="2095500" y="4457700"/>
          <p14:tracePt t="39221" x="2076450" y="4457700"/>
          <p14:tracePt t="39237" x="2057400" y="4457700"/>
          <p14:tracePt t="39254" x="2044700" y="4457700"/>
          <p14:tracePt t="39271" x="2000250" y="4470400"/>
          <p14:tracePt t="39287" x="1987550" y="4470400"/>
          <p14:tracePt t="39304" x="1962150" y="4483100"/>
          <p14:tracePt t="39321" x="1930400" y="4489450"/>
          <p14:tracePt t="39339" x="1911350" y="4502150"/>
          <p14:tracePt t="39354" x="1892300" y="4514850"/>
          <p14:tracePt t="39371" x="1885950" y="4521200"/>
          <p14:tracePt t="39475" x="1905000" y="4521200"/>
          <p14:tracePt t="39483" x="1924050" y="4521200"/>
          <p14:tracePt t="39491" x="1981200" y="4527550"/>
          <p14:tracePt t="39499" x="2019300" y="4540250"/>
          <p14:tracePt t="39507" x="2076450" y="4546600"/>
          <p14:tracePt t="39521" x="2101850" y="4546600"/>
          <p14:tracePt t="39538" x="2146300" y="4546600"/>
          <p14:tracePt t="39555" x="2171700" y="4546600"/>
          <p14:tracePt t="39571" x="2184400" y="4546600"/>
          <p14:tracePt t="39588" x="2190750" y="4546600"/>
          <p14:tracePt t="39739" x="2197100" y="4546600"/>
          <p14:tracePt t="39747" x="2203450" y="4546600"/>
          <p14:tracePt t="39771" x="2222500" y="4546600"/>
          <p14:tracePt t="39779" x="2228850" y="4546600"/>
          <p14:tracePt t="39795" x="2247900" y="4546600"/>
          <p14:tracePt t="39803" x="2254250" y="4546600"/>
          <p14:tracePt t="39811" x="2260600" y="4552950"/>
          <p14:tracePt t="39822" x="2273300" y="4552950"/>
          <p14:tracePt t="40043" x="2266950" y="4559300"/>
          <p14:tracePt t="40091" x="2266950" y="4565650"/>
          <p14:tracePt t="40100" x="2254250" y="4572000"/>
          <p14:tracePt t="40107" x="2241550" y="4572000"/>
          <p14:tracePt t="40203" x="2235200" y="4572000"/>
          <p14:tracePt t="40267" x="2235200" y="4578350"/>
          <p14:tracePt t="40291" x="2222500" y="4584700"/>
          <p14:tracePt t="40427" x="2216150" y="4584700"/>
          <p14:tracePt t="40435" x="2197100" y="4591050"/>
          <p14:tracePt t="40448" x="2184400" y="4591050"/>
          <p14:tracePt t="40457" x="2178050" y="4591050"/>
          <p14:tracePt t="40473" x="2159000" y="4591050"/>
          <p14:tracePt t="40474" x="2120900" y="4591050"/>
          <p14:tracePt t="40491" x="2089150" y="4591050"/>
          <p14:tracePt t="40507" x="2063750" y="4591050"/>
          <p14:tracePt t="40523" x="2044700" y="4591050"/>
          <p14:tracePt t="40539" x="2025650" y="4591050"/>
          <p14:tracePt t="40556" x="2006600" y="4591050"/>
          <p14:tracePt t="40573" x="1987550" y="4591050"/>
          <p14:tracePt t="40875" x="2025650" y="4603750"/>
          <p14:tracePt t="40883" x="2114550" y="4622800"/>
          <p14:tracePt t="40891" x="2247900" y="4648200"/>
          <p14:tracePt t="40907" x="2425700" y="4673600"/>
          <p14:tracePt t="40923" x="2501900" y="4679950"/>
          <p14:tracePt t="40924" x="2609850" y="4679950"/>
          <p14:tracePt t="40940" x="2673350" y="4686300"/>
          <p14:tracePt t="41019" x="2673350" y="4692650"/>
          <p14:tracePt t="41051" x="2667000" y="4692650"/>
          <p14:tracePt t="41059" x="2660650" y="4692650"/>
          <p14:tracePt t="41211" x="2654300" y="4699000"/>
          <p14:tracePt t="41219" x="2578100" y="4705350"/>
          <p14:tracePt t="41227" x="2508250" y="4711700"/>
          <p14:tracePt t="41235" x="2476500" y="4718050"/>
          <p14:tracePt t="41243" x="2292350" y="4756150"/>
          <p14:tracePt t="41259" x="2203450" y="4775200"/>
          <p14:tracePt t="41275" x="1930400" y="4819650"/>
          <p14:tracePt t="41291" x="1860550" y="4819650"/>
          <p14:tracePt t="41443" x="1866900" y="4819650"/>
          <p14:tracePt t="41459" x="1879600" y="4819650"/>
          <p14:tracePt t="41475" x="1892300" y="4819650"/>
          <p14:tracePt t="41571" x="1892300" y="4826000"/>
          <p14:tracePt t="41587" x="1892300" y="4832350"/>
          <p14:tracePt t="41603" x="1885950" y="4845050"/>
          <p14:tracePt t="41611" x="1873250" y="4851400"/>
          <p14:tracePt t="41625" x="1873250" y="4857750"/>
          <p14:tracePt t="41625" x="1860550" y="4870450"/>
          <p14:tracePt t="41641" x="1860550" y="4876800"/>
          <p14:tracePt t="41658" x="1860550" y="4883150"/>
          <p14:tracePt t="41675" x="1873250" y="4889500"/>
          <p14:tracePt t="41692" x="1898650" y="4895850"/>
          <p14:tracePt t="41708" x="1936750" y="4908550"/>
          <p14:tracePt t="41725" x="2000250" y="4927600"/>
          <p14:tracePt t="41742" x="2101850" y="4953000"/>
          <p14:tracePt t="41758" x="2235200" y="4978400"/>
          <p14:tracePt t="41775" x="2336800" y="4978400"/>
          <p14:tracePt t="41792" x="2495550" y="4978400"/>
          <p14:tracePt t="41808" x="2552700" y="4972050"/>
          <p14:tracePt t="41825" x="2590800" y="4972050"/>
          <p14:tracePt t="41842" x="2641600" y="4965700"/>
          <p14:tracePt t="41858" x="2889250" y="4953000"/>
          <p14:tracePt t="41875" x="2997200" y="4953000"/>
          <p14:tracePt t="41892" x="3149600" y="4965700"/>
          <p14:tracePt t="41908" x="3206750" y="4965700"/>
          <p14:tracePt t="41925" x="3219450" y="4965700"/>
          <p14:tracePt t="4231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atomic number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Metal bonding can be described with effective atomic number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Number of electrons surrounding metal is effective atomic number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Transitions metal have 9 possible bonds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5 d, 3p, 1 s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18 electrons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Possible to have effective atomic number different than 18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Few d electrons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Electronegative ligands</a:t>
            </a:r>
          </a:p>
          <a:p>
            <a:pPr lvl="2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8"/>
    </mc:Choice>
    <mc:Fallback xmlns="">
      <p:transition spd="slow" advTm="3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095" x="3175000" y="2590800"/>
          <p14:tracePt t="13300" x="3181350" y="2590800"/>
          <p14:tracePt t="13308" x="3194050" y="2590800"/>
          <p14:tracePt t="13348" x="3200400" y="2597150"/>
          <p14:tracePt t="13372" x="3206750" y="2597150"/>
          <p14:tracePt t="13380" x="3219450" y="2603500"/>
          <p14:tracePt t="13388" x="3244850" y="2616200"/>
          <p14:tracePt t="13398" x="3263900" y="2622550"/>
          <p14:tracePt t="13404" x="3276600" y="2660650"/>
          <p14:tracePt t="13420" x="3314700" y="2705100"/>
          <p14:tracePt t="13436" x="3333750" y="2743200"/>
          <p14:tracePt t="13452" x="3346450" y="2755900"/>
          <p14:tracePt t="13468" x="3352800" y="2762250"/>
          <p14:tracePt t="13628" x="3352800" y="2768600"/>
          <p14:tracePt t="13636" x="3352800" y="2774950"/>
          <p14:tracePt t="13644" x="3340100" y="2787650"/>
          <p14:tracePt t="13652" x="3321050" y="2800350"/>
          <p14:tracePt t="13665" x="3276600" y="2825750"/>
          <p14:tracePt t="13681" x="3257550" y="2844800"/>
          <p14:tracePt t="13698" x="3244850" y="2851150"/>
          <p14:tracePt t="13715" x="3232150" y="2851150"/>
          <p14:tracePt t="13732" x="3155950" y="2863850"/>
          <p14:tracePt t="13749" x="3098800" y="2870200"/>
          <p14:tracePt t="13765" x="3028950" y="2876550"/>
          <p14:tracePt t="13782" x="2978150" y="2882900"/>
          <p14:tracePt t="13798" x="2940050" y="2889250"/>
          <p14:tracePt t="13815" x="2895600" y="2895600"/>
          <p14:tracePt t="13832" x="2806700" y="2921000"/>
          <p14:tracePt t="13849" x="2755900" y="2927350"/>
          <p14:tracePt t="13865" x="2603500" y="2959100"/>
          <p14:tracePt t="13882" x="2540000" y="2990850"/>
          <p14:tracePt t="13899" x="2489200" y="3016250"/>
          <p14:tracePt t="13915" x="2451100" y="3035300"/>
          <p14:tracePt t="13932" x="2374900" y="3098800"/>
          <p14:tracePt t="13949" x="2330450" y="3124200"/>
          <p14:tracePt t="13966" x="2273300" y="3155950"/>
          <p14:tracePt t="13982" x="2254250" y="3175000"/>
          <p14:tracePt t="13999" x="2222500" y="3200400"/>
          <p14:tracePt t="14016" x="2190750" y="3232150"/>
          <p14:tracePt t="14032" x="2178050" y="3263900"/>
          <p14:tracePt t="14049" x="2171700" y="3289300"/>
          <p14:tracePt t="14066" x="2159000" y="3352800"/>
          <p14:tracePt t="14082" x="2146300" y="3378200"/>
          <p14:tracePt t="14099" x="2146300" y="3409950"/>
          <p14:tracePt t="14116" x="2178050" y="3454400"/>
          <p14:tracePt t="14133" x="2203450" y="3454400"/>
          <p14:tracePt t="14149" x="2235200" y="3454400"/>
          <p14:tracePt t="14166" x="2266950" y="3454400"/>
          <p14:tracePt t="14182" x="2374900" y="3473450"/>
          <p14:tracePt t="14199" x="2451100" y="3492500"/>
          <p14:tracePt t="14216" x="2571750" y="3524250"/>
          <p14:tracePt t="14232" x="2717800" y="3536950"/>
          <p14:tracePt t="14249" x="2806700" y="3543300"/>
          <p14:tracePt t="14266" x="3200400" y="3568700"/>
          <p14:tracePt t="14282" x="3416300" y="3575050"/>
          <p14:tracePt t="14299" x="3702050" y="3600450"/>
          <p14:tracePt t="14316" x="3892550" y="3606800"/>
          <p14:tracePt t="14333" x="4064000" y="3625850"/>
          <p14:tracePt t="14349" x="4305300" y="3625850"/>
          <p14:tracePt t="14366" x="4508500" y="3632200"/>
          <p14:tracePt t="14383" x="4692650" y="3638550"/>
          <p14:tracePt t="14399" x="4946650" y="3651250"/>
          <p14:tracePt t="14416" x="5010150" y="3657600"/>
          <p14:tracePt t="14433" x="5067300" y="3657600"/>
          <p14:tracePt t="14449" x="5092700" y="3657600"/>
          <p14:tracePt t="14466" x="5168900" y="3657600"/>
          <p14:tracePt t="14483" x="5187950" y="3651250"/>
          <p14:tracePt t="14500" x="5207000" y="3644900"/>
          <p14:tracePt t="14516" x="5238750" y="3644900"/>
          <p14:tracePt t="14533" x="5276850" y="3638550"/>
          <p14:tracePt t="14550" x="5359400" y="3625850"/>
          <p14:tracePt t="14566" x="5429250" y="3600450"/>
          <p14:tracePt t="14583" x="5467350" y="3600450"/>
          <p14:tracePt t="14600" x="5492750" y="3587750"/>
          <p14:tracePt t="14616" x="5511800" y="3587750"/>
          <p14:tracePt t="14633" x="5588000" y="3587750"/>
          <p14:tracePt t="14651" x="5632450" y="3581400"/>
          <p14:tracePt t="14667" x="5676900" y="3581400"/>
          <p14:tracePt t="14684" x="5721350" y="3568700"/>
          <p14:tracePt t="14699" x="5753100" y="3562350"/>
          <p14:tracePt t="14716" x="5765800" y="3562350"/>
          <p14:tracePt t="14733" x="5778500" y="3562350"/>
          <p14:tracePt t="14750" x="5791200" y="3562350"/>
          <p14:tracePt t="14767" x="5822950" y="3556000"/>
          <p14:tracePt t="14783" x="5842000" y="3549650"/>
          <p14:tracePt t="14800" x="5873750" y="3543300"/>
          <p14:tracePt t="14817" x="5924550" y="3536950"/>
          <p14:tracePt t="14833" x="6013450" y="3536950"/>
          <p14:tracePt t="14850" x="6178550" y="3549650"/>
          <p14:tracePt t="14867" x="6299200" y="3562350"/>
          <p14:tracePt t="14883" x="6553200" y="3556000"/>
          <p14:tracePt t="14900" x="6750050" y="3549650"/>
          <p14:tracePt t="14917" x="6813550" y="3549650"/>
          <p14:tracePt t="14934" x="6883400" y="3536950"/>
          <p14:tracePt t="14950" x="6953250" y="3536950"/>
          <p14:tracePt t="14967" x="7099300" y="3543300"/>
          <p14:tracePt t="14984" x="7181850" y="3543300"/>
          <p14:tracePt t="15000" x="7258050" y="3543300"/>
          <p14:tracePt t="15017" x="7321550" y="3530600"/>
          <p14:tracePt t="15034" x="7378700" y="3524250"/>
          <p14:tracePt t="15050" x="7499350" y="3511550"/>
          <p14:tracePt t="15067" x="7556500" y="3511550"/>
          <p14:tracePt t="15084" x="7696200" y="3511550"/>
          <p14:tracePt t="15100" x="7766050" y="3517900"/>
          <p14:tracePt t="15117" x="7772400" y="3517900"/>
          <p14:tracePt t="15164" x="7772400" y="3524250"/>
          <p14:tracePt t="15176" x="7708900" y="3530600"/>
          <p14:tracePt t="15180" x="7632700" y="3536950"/>
          <p14:tracePt t="15201" x="7493000" y="3549650"/>
          <p14:tracePt t="15201" x="7359650" y="3556000"/>
          <p14:tracePt t="15220" x="7162800" y="3562350"/>
          <p14:tracePt t="15236" x="7004050" y="3575050"/>
          <p14:tracePt t="15253" x="6807200" y="3575050"/>
          <p14:tracePt t="15267" x="6483350" y="3562350"/>
          <p14:tracePt t="15284" x="6330950" y="3549650"/>
          <p14:tracePt t="15301" x="5969000" y="3581400"/>
          <p14:tracePt t="15317" x="5822950" y="3606800"/>
          <p14:tracePt t="15334" x="5670550" y="3651250"/>
          <p14:tracePt t="15351" x="5537200" y="3676650"/>
          <p14:tracePt t="15368" x="5403850" y="3695700"/>
          <p14:tracePt t="15384" x="5289550" y="3708400"/>
          <p14:tracePt t="15401" x="5168900" y="3733800"/>
          <p14:tracePt t="15418" x="5124450" y="3740150"/>
          <p14:tracePt t="15435" x="5041900" y="3765550"/>
          <p14:tracePt t="15452" x="4946650" y="3778250"/>
          <p14:tracePt t="15468" x="4660900" y="3816350"/>
          <p14:tracePt t="15485" x="4451350" y="3854450"/>
          <p14:tracePt t="15501" x="4013200" y="3981450"/>
          <p14:tracePt t="15518" x="3867150" y="4025900"/>
          <p14:tracePt t="15535" x="3689350" y="4070350"/>
          <p14:tracePt t="15551" x="3498850" y="4095750"/>
          <p14:tracePt t="15567" x="3219450" y="4121150"/>
          <p14:tracePt t="15584" x="2952750" y="4165600"/>
          <p14:tracePt t="15601" x="2736850" y="4191000"/>
          <p14:tracePt t="15618" x="2444750" y="4197350"/>
          <p14:tracePt t="15635" x="2362200" y="4197350"/>
          <p14:tracePt t="15652" x="2349500" y="4191000"/>
          <p14:tracePt t="15668" x="2336800" y="4184650"/>
          <p14:tracePt t="15685" x="2317750" y="4171950"/>
          <p14:tracePt t="15701" x="2292350" y="4152900"/>
          <p14:tracePt t="15718" x="2279650" y="4140200"/>
          <p14:tracePt t="15735" x="2273300" y="4140200"/>
          <p14:tracePt t="15796" x="2247900" y="4108450"/>
          <p14:tracePt t="15804" x="2216150" y="4070350"/>
          <p14:tracePt t="15812" x="2184400" y="4038600"/>
          <p14:tracePt t="15820" x="2127250" y="3975100"/>
          <p14:tracePt t="15836" x="2095500" y="3956050"/>
          <p14:tracePt t="15908" x="2095500" y="3949700"/>
          <p14:tracePt t="15916" x="2108200" y="3924300"/>
          <p14:tracePt t="15927" x="2114550" y="3924300"/>
          <p14:tracePt t="15932" x="2127250" y="3898900"/>
          <p14:tracePt t="15940" x="2165350" y="3867150"/>
          <p14:tracePt t="15952" x="2197100" y="3841750"/>
          <p14:tracePt t="15968" x="2260600" y="3810000"/>
          <p14:tracePt t="15985" x="2444750" y="3771900"/>
          <p14:tracePt t="16002" x="2705100" y="3759200"/>
          <p14:tracePt t="16019" x="2914650" y="3797300"/>
          <p14:tracePt t="16035" x="2946400" y="3797300"/>
          <p14:tracePt t="16124" x="2940050" y="3803650"/>
          <p14:tracePt t="16144" x="2933700" y="3810000"/>
          <p14:tracePt t="16156" x="2927350" y="3810000"/>
          <p14:tracePt t="16188" x="2921000" y="3816350"/>
          <p14:tracePt t="16452" x="2927350" y="3816350"/>
          <p14:tracePt t="16468" x="2940050" y="3816350"/>
          <p14:tracePt t="16476" x="2965450" y="3816350"/>
          <p14:tracePt t="16492" x="2978150" y="3816350"/>
          <p14:tracePt t="16508" x="2984500" y="3822700"/>
          <p14:tracePt t="16540" x="2997200" y="3822700"/>
          <p14:tracePt t="16545" x="3009900" y="3822700"/>
          <p14:tracePt t="16553" x="3041650" y="3822700"/>
          <p14:tracePt t="16570" x="3079750" y="3822700"/>
          <p14:tracePt t="16586" x="3098800" y="3822700"/>
          <p14:tracePt t="16603" x="3111500" y="3822700"/>
          <p14:tracePt t="16852" x="3117850" y="3822700"/>
          <p14:tracePt t="16862" x="3124200" y="3829050"/>
          <p14:tracePt t="16868" x="3136900" y="3829050"/>
          <p14:tracePt t="16876" x="3162300" y="3841750"/>
          <p14:tracePt t="16892" x="3219450" y="3860800"/>
          <p14:tracePt t="16908" x="3257550" y="3879850"/>
          <p14:tracePt t="16924" x="3282950" y="3886200"/>
          <p14:tracePt t="16940" x="3295650" y="3892550"/>
          <p14:tracePt t="16955" x="3308350" y="3892550"/>
          <p14:tracePt t="17396" x="3308350" y="3898900"/>
          <p14:tracePt t="17436" x="3302000" y="3898900"/>
          <p14:tracePt t="17812" x="3308350" y="3898900"/>
          <p14:tracePt t="17831" x="3308350" y="3892550"/>
          <p14:tracePt t="17836" x="3314700" y="3892550"/>
          <p14:tracePt t="17840" x="3327400" y="3892550"/>
          <p14:tracePt t="17876" x="3333750" y="3892550"/>
          <p14:tracePt t="17884" x="3365500" y="3892550"/>
          <p14:tracePt t="17892" x="3384550" y="3892550"/>
          <p14:tracePt t="17908" x="3397250" y="3892550"/>
          <p14:tracePt t="17924" x="3416300" y="3892550"/>
          <p14:tracePt t="17940" x="3429000" y="3892550"/>
          <p14:tracePt t="17972" x="3441700" y="3892550"/>
          <p14:tracePt t="18004" x="3467100" y="3892550"/>
          <p14:tracePt t="18014" x="3479800" y="3892550"/>
          <p14:tracePt t="18020" x="3492500" y="3892550"/>
          <p14:tracePt t="18028" x="3530600" y="3892550"/>
          <p14:tracePt t="18039" x="3568700" y="3898900"/>
          <p14:tracePt t="18055" x="3575050" y="3898900"/>
          <p14:tracePt t="18072" x="3625850" y="3898900"/>
          <p14:tracePt t="18089" x="3689350" y="3898900"/>
          <p14:tracePt t="18106" x="3746500" y="3898900"/>
          <p14:tracePt t="18122" x="3816350" y="3898900"/>
          <p14:tracePt t="18139" x="3860800" y="3892550"/>
          <p14:tracePt t="18155" x="3892550" y="3892550"/>
          <p14:tracePt t="18524" x="3917950" y="3911600"/>
          <p14:tracePt t="18532" x="3930650" y="3924300"/>
          <p14:tracePt t="18540" x="3943350" y="3930650"/>
          <p14:tracePt t="18548" x="3987800" y="3949700"/>
          <p14:tracePt t="18556" x="4108450" y="4006850"/>
          <p14:tracePt t="18580" x="4191000" y="4025900"/>
          <p14:tracePt t="18596" x="4267200" y="4038600"/>
          <p14:tracePt t="18612" x="4330700" y="4064000"/>
          <p14:tracePt t="18628" x="4438650" y="4095750"/>
          <p14:tracePt t="18641" x="4540250" y="4108450"/>
          <p14:tracePt t="18656" x="4705350" y="4121150"/>
          <p14:tracePt t="18673" x="4813300" y="4121150"/>
          <p14:tracePt t="18690" x="4845050" y="4114800"/>
          <p14:tracePt t="18707" x="4870450" y="4102100"/>
          <p14:tracePt t="18723" x="4927600" y="4070350"/>
          <p14:tracePt t="18740" x="4940300" y="4051300"/>
          <p14:tracePt t="18756" x="4946650" y="4038600"/>
          <p14:tracePt t="18773" x="4940300" y="4013200"/>
          <p14:tracePt t="18790" x="4927600" y="4000500"/>
          <p14:tracePt t="18807" x="4921250" y="3987800"/>
          <p14:tracePt t="18823" x="4908550" y="3987800"/>
          <p14:tracePt t="18840" x="4883150" y="3975100"/>
          <p14:tracePt t="18857" x="4851400" y="3962400"/>
          <p14:tracePt t="18873" x="4692650" y="3924300"/>
          <p14:tracePt t="18890" x="4394200" y="3892550"/>
          <p14:tracePt t="18907" x="4229100" y="3879850"/>
          <p14:tracePt t="18923" x="3981450" y="3879850"/>
          <p14:tracePt t="18940" x="3873500" y="3886200"/>
          <p14:tracePt t="18957" x="3797300" y="3892550"/>
          <p14:tracePt t="18974" x="3714750" y="3905250"/>
          <p14:tracePt t="18990" x="3524250" y="3930650"/>
          <p14:tracePt t="19007" x="3441700" y="3949700"/>
          <p14:tracePt t="19024" x="3371850" y="3975100"/>
          <p14:tracePt t="19040" x="3321050" y="3987800"/>
          <p14:tracePt t="19057" x="3302000" y="3994150"/>
          <p14:tracePt t="19074" x="3225800" y="4025900"/>
          <p14:tracePt t="19090" x="3130550" y="4070350"/>
          <p14:tracePt t="19107" x="3092450" y="4083050"/>
          <p14:tracePt t="19124" x="3067050" y="4108450"/>
          <p14:tracePt t="19141" x="3041650" y="4121150"/>
          <p14:tracePt t="19157" x="3028950" y="4140200"/>
          <p14:tracePt t="19174" x="3003550" y="4159250"/>
          <p14:tracePt t="19212" x="2990850" y="4165600"/>
          <p14:tracePt t="19220" x="2984500" y="4171950"/>
          <p14:tracePt t="19226" x="2978150" y="4178300"/>
          <p14:tracePt t="19242" x="2959100" y="4191000"/>
          <p14:tracePt t="19257" x="2946400" y="4197350"/>
          <p14:tracePt t="19274" x="2921000" y="4216400"/>
          <p14:tracePt t="19291" x="2914650" y="4241800"/>
          <p14:tracePt t="19307" x="2908300" y="4273550"/>
          <p14:tracePt t="19356" x="2908300" y="4286250"/>
          <p14:tracePt t="19364" x="2908300" y="4292600"/>
          <p14:tracePt t="19372" x="2914650" y="4298950"/>
          <p14:tracePt t="19380" x="2921000" y="4311650"/>
          <p14:tracePt t="19396" x="2933700" y="4318000"/>
          <p14:tracePt t="19412" x="2959100" y="4318000"/>
          <p14:tracePt t="19428" x="3003550" y="4324350"/>
          <p14:tracePt t="19441" x="3149600" y="4349750"/>
          <p14:tracePt t="19458" x="3194050" y="4362450"/>
          <p14:tracePt t="19474" x="3340100" y="4400550"/>
          <p14:tracePt t="19491" x="3416300" y="4406900"/>
          <p14:tracePt t="19508" x="3562350" y="4425950"/>
          <p14:tracePt t="19524" x="3695700" y="4438650"/>
          <p14:tracePt t="19541" x="3943350" y="4476750"/>
          <p14:tracePt t="19558" x="4083050" y="4483100"/>
          <p14:tracePt t="19574" x="4216400" y="4495800"/>
          <p14:tracePt t="19591" x="4311650" y="4495800"/>
          <p14:tracePt t="19608" x="4438650" y="4495800"/>
          <p14:tracePt t="19624" x="4654550" y="4495800"/>
          <p14:tracePt t="19642" x="4775200" y="4508500"/>
          <p14:tracePt t="19658" x="4832350" y="4508500"/>
          <p14:tracePt t="19675" x="4953000" y="4495800"/>
          <p14:tracePt t="19691" x="5041900" y="4470400"/>
          <p14:tracePt t="19708" x="5124450" y="4445000"/>
          <p14:tracePt t="19725" x="5162550" y="4432300"/>
          <p14:tracePt t="19742" x="5219700" y="4419600"/>
          <p14:tracePt t="19758" x="5257800" y="4394200"/>
          <p14:tracePt t="19775" x="5276850" y="4387850"/>
          <p14:tracePt t="19792" x="5295900" y="4356100"/>
          <p14:tracePt t="19808" x="5295900" y="4343400"/>
          <p14:tracePt t="19825" x="5308600" y="4318000"/>
          <p14:tracePt t="19842" x="5308600" y="4298950"/>
          <p14:tracePt t="19858" x="5308600" y="4292600"/>
          <p14:tracePt t="19875" x="5289550" y="4254500"/>
          <p14:tracePt t="19892" x="5245100" y="4210050"/>
          <p14:tracePt t="19908" x="5226050" y="4191000"/>
          <p14:tracePt t="19925" x="5194300" y="4171950"/>
          <p14:tracePt t="19942" x="5156200" y="4152900"/>
          <p14:tracePt t="19958" x="5073650" y="4127500"/>
          <p14:tracePt t="19975" x="4895850" y="4083050"/>
          <p14:tracePt t="19992" x="4781550" y="4064000"/>
          <p14:tracePt t="20009" x="4673600" y="4051300"/>
          <p14:tracePt t="20025" x="4521200" y="4044950"/>
          <p14:tracePt t="20042" x="4368800" y="4044950"/>
          <p14:tracePt t="20059" x="4248150" y="4032250"/>
          <p14:tracePt t="20075" x="3873500" y="4000500"/>
          <p14:tracePt t="20092" x="3733800" y="4000500"/>
          <p14:tracePt t="20109" x="3670300" y="4000500"/>
          <p14:tracePt t="20125" x="3613150" y="4006850"/>
          <p14:tracePt t="20142" x="3556000" y="4019550"/>
          <p14:tracePt t="20159" x="3498850" y="4025900"/>
          <p14:tracePt t="20175" x="3409950" y="4051300"/>
          <p14:tracePt t="20192" x="3238500" y="4102100"/>
          <p14:tracePt t="20209" x="3155950" y="4140200"/>
          <p14:tracePt t="20226" x="3035300" y="4184650"/>
          <p14:tracePt t="20243" x="2933700" y="4222750"/>
          <p14:tracePt t="20259" x="2882900" y="4241800"/>
          <p14:tracePt t="20276" x="2705100" y="4292600"/>
          <p14:tracePt t="20292" x="2686050" y="4305300"/>
          <p14:tracePt t="20309" x="2673350" y="4311650"/>
          <p14:tracePt t="20326" x="2667000" y="4318000"/>
          <p14:tracePt t="20342" x="2654300" y="4330700"/>
          <p14:tracePt t="20359" x="2654300" y="4337050"/>
          <p14:tracePt t="20376" x="2647950" y="4349750"/>
          <p14:tracePt t="20392" x="2647950" y="4375150"/>
          <p14:tracePt t="20409" x="2660650" y="4375150"/>
          <p14:tracePt t="20426" x="2705100" y="4381500"/>
          <p14:tracePt t="20443" x="2755900" y="4387850"/>
          <p14:tracePt t="20459" x="2876550" y="4400550"/>
          <p14:tracePt t="20477" x="3016250" y="4406900"/>
          <p14:tracePt t="20493" x="3371850" y="4451350"/>
          <p14:tracePt t="20509" x="3829050" y="4502150"/>
          <p14:tracePt t="20526" x="4413250" y="4552950"/>
          <p14:tracePt t="20543" x="4870450" y="4578350"/>
          <p14:tracePt t="20559" x="5226050" y="4578350"/>
          <p14:tracePt t="20576" x="5562600" y="4552950"/>
          <p14:tracePt t="20593" x="5619750" y="4540250"/>
          <p14:tracePt t="20610" x="5651500" y="4533900"/>
          <p14:tracePt t="20626" x="5664200" y="4527550"/>
          <p14:tracePt t="20643" x="5689600" y="4489450"/>
          <p14:tracePt t="20659" x="5715000" y="4394200"/>
          <p14:tracePt t="20676" x="5721350" y="4362450"/>
          <p14:tracePt t="20693" x="5727700" y="4349750"/>
          <p14:tracePt t="20709" x="5727700" y="4337050"/>
          <p14:tracePt t="20764" x="5727700" y="4330700"/>
          <p14:tracePt t="20788" x="5727700" y="4324350"/>
          <p14:tracePt t="20812" x="5708650" y="4318000"/>
          <p14:tracePt t="20820" x="5695950" y="4311650"/>
          <p14:tracePt t="20827" x="5676900" y="4292600"/>
          <p14:tracePt t="20844" x="5664200" y="4292600"/>
          <p14:tracePt t="20844" x="5613400" y="4267200"/>
          <p14:tracePt t="20860" x="5537200" y="4229100"/>
          <p14:tracePt t="20877" x="5391150" y="4191000"/>
          <p14:tracePt t="20893" x="5245100" y="4146550"/>
          <p14:tracePt t="20910" x="4972050" y="4076700"/>
          <p14:tracePt t="20927" x="4775200" y="4064000"/>
          <p14:tracePt t="20943" x="4533900" y="4051300"/>
          <p14:tracePt t="20960" x="4241800" y="4044950"/>
          <p14:tracePt t="20977" x="4057650" y="4044950"/>
          <p14:tracePt t="20993" x="3962400" y="4044950"/>
          <p14:tracePt t="21010" x="3879850" y="4044950"/>
          <p14:tracePt t="21027" x="3784600" y="4044950"/>
          <p14:tracePt t="21043" x="3702050" y="4044950"/>
          <p14:tracePt t="21060" x="3511550" y="4064000"/>
          <p14:tracePt t="21077" x="3409950" y="4095750"/>
          <p14:tracePt t="21094" x="3308350" y="4127500"/>
          <p14:tracePt t="21110" x="3175000" y="4159250"/>
          <p14:tracePt t="21127" x="3111500" y="4184650"/>
          <p14:tracePt t="21144" x="3073400" y="4203700"/>
          <p14:tracePt t="21160" x="3060700" y="4210050"/>
          <p14:tracePt t="21177" x="3022600" y="4229100"/>
          <p14:tracePt t="21194" x="2997200" y="4235450"/>
          <p14:tracePt t="21211" x="2940050" y="4254500"/>
          <p14:tracePt t="21228" x="2921000" y="4267200"/>
          <p14:tracePt t="21427" x="0" y="0"/>
        </p14:tracePtLst>
        <p14:tracePtLst>
          <p14:tracePt t="27409" x="3359150" y="4540250"/>
          <p14:tracePt t="27533" x="3371850" y="4540250"/>
          <p14:tracePt t="27549" x="3378200" y="4540250"/>
          <p14:tracePt t="27556" x="3384550" y="4546600"/>
          <p14:tracePt t="27572" x="3390900" y="4552950"/>
          <p14:tracePt t="27604" x="3397250" y="4552950"/>
          <p14:tracePt t="27613" x="3403600" y="4552950"/>
          <p14:tracePt t="27631" x="3403600" y="4565650"/>
          <p14:tracePt t="27645" x="3429000" y="4584700"/>
          <p14:tracePt t="27655" x="3429000" y="4591050"/>
          <p14:tracePt t="27660" x="3448050" y="4610100"/>
          <p14:tracePt t="27676" x="3460750" y="4629150"/>
          <p14:tracePt t="27696" x="3467100" y="4635500"/>
          <p14:tracePt t="27773" x="3473450" y="4635500"/>
          <p14:tracePt t="27804" x="3473450" y="4641850"/>
          <p14:tracePt t="27815" x="3473450" y="4648200"/>
          <p14:tracePt t="27828" x="3473450" y="4654550"/>
          <p14:tracePt t="27844" x="3492500" y="4699000"/>
          <p14:tracePt t="27852" x="3517900" y="4737100"/>
          <p14:tracePt t="27860" x="3556000" y="4813300"/>
          <p14:tracePt t="27876" x="3651250" y="4940300"/>
          <p14:tracePt t="27889" x="3746500" y="5041900"/>
          <p14:tracePt t="27906" x="3854450" y="5162550"/>
          <p14:tracePt t="27922" x="3879850" y="5200650"/>
          <p14:tracePt t="27939" x="3905250" y="5226050"/>
          <p14:tracePt t="27956" x="3930650" y="5245100"/>
          <p14:tracePt t="27973" x="3937000" y="5251450"/>
          <p14:tracePt t="28044" x="3943350" y="5251450"/>
          <p14:tracePt t="28052" x="3956050" y="5251450"/>
          <p14:tracePt t="28068" x="3968750" y="5251450"/>
          <p14:tracePt t="28082" x="3981450" y="5251450"/>
          <p14:tracePt t="28092" x="3994150" y="5251450"/>
          <p14:tracePt t="28094" x="4006850" y="5257800"/>
          <p14:tracePt t="28106" x="4064000" y="5264150"/>
          <p14:tracePt t="28123" x="4121150" y="5264150"/>
          <p14:tracePt t="28139" x="4191000" y="5276850"/>
          <p14:tracePt t="28156" x="4292600" y="5289550"/>
          <p14:tracePt t="28173" x="4368800" y="5295900"/>
          <p14:tracePt t="28190" x="4470400" y="5308600"/>
          <p14:tracePt t="28206" x="4552950" y="5308600"/>
          <p14:tracePt t="28223" x="4584700" y="5308600"/>
          <p14:tracePt t="28240" x="4679950" y="5276850"/>
          <p14:tracePt t="28256" x="4692650" y="5264150"/>
          <p14:tracePt t="28273" x="4699000" y="5251450"/>
          <p14:tracePt t="28290" x="4699000" y="5245100"/>
          <p14:tracePt t="28340" x="4699000" y="5238750"/>
          <p14:tracePt t="28348" x="4699000" y="5226050"/>
          <p14:tracePt t="28356" x="4699000" y="5207000"/>
          <p14:tracePt t="28365" x="4699000" y="5200650"/>
          <p14:tracePt t="28380" x="4686300" y="5187950"/>
          <p14:tracePt t="28390" x="4673600" y="5168900"/>
          <p14:tracePt t="28406" x="4660900" y="5137150"/>
          <p14:tracePt t="28423" x="4648200" y="5118100"/>
          <p14:tracePt t="28440" x="4578350" y="5022850"/>
          <p14:tracePt t="28457" x="4540250" y="4959350"/>
          <p14:tracePt t="28473" x="4540250" y="4946650"/>
          <p14:tracePt t="28540" x="4533900" y="4946650"/>
          <p14:tracePt t="28548" x="4521200" y="4940300"/>
          <p14:tracePt t="28556" x="4476750" y="4921250"/>
          <p14:tracePt t="28566" x="4464050" y="4914900"/>
          <p14:tracePt t="28580" x="4438650" y="4902200"/>
          <p14:tracePt t="28592" x="4406900" y="4889500"/>
          <p14:tracePt t="28607" x="4356100" y="4870450"/>
          <p14:tracePt t="28624" x="4330700" y="4870450"/>
          <p14:tracePt t="28640" x="4254500" y="4845050"/>
          <p14:tracePt t="28657" x="4203700" y="4832350"/>
          <p14:tracePt t="28674" x="4184650" y="4826000"/>
          <p14:tracePt t="28690" x="4152900" y="4826000"/>
          <p14:tracePt t="28707" x="4102100" y="4813300"/>
          <p14:tracePt t="28724" x="4064000" y="4806950"/>
          <p14:tracePt t="28741" x="4013200" y="4800600"/>
          <p14:tracePt t="28757" x="3968750" y="4800600"/>
          <p14:tracePt t="28774" x="3937000" y="4794250"/>
          <p14:tracePt t="28791" x="3898900" y="4794250"/>
          <p14:tracePt t="28807" x="3867150" y="4794250"/>
          <p14:tracePt t="28824" x="3841750" y="4800600"/>
          <p14:tracePt t="28841" x="3759200" y="4832350"/>
          <p14:tracePt t="28857" x="3721100" y="4857750"/>
          <p14:tracePt t="28874" x="3670300" y="4895850"/>
          <p14:tracePt t="28891" x="3644900" y="4927600"/>
          <p14:tracePt t="28907" x="3632200" y="4946650"/>
          <p14:tracePt t="28924" x="3632200" y="4984750"/>
          <p14:tracePt t="28941" x="3632200" y="5022850"/>
          <p14:tracePt t="28957" x="3638550" y="5054600"/>
          <p14:tracePt t="28974" x="3663950" y="5111750"/>
          <p14:tracePt t="28991" x="3676650" y="5130800"/>
          <p14:tracePt t="29007" x="3695700" y="5156200"/>
          <p14:tracePt t="29025" x="3708400" y="5168900"/>
          <p14:tracePt t="29041" x="3752850" y="5213350"/>
          <p14:tracePt t="29058" x="3797300" y="5251450"/>
          <p14:tracePt t="29074" x="3892550" y="5334000"/>
          <p14:tracePt t="29091" x="3930650" y="5365750"/>
          <p14:tracePt t="29108" x="3962400" y="5391150"/>
          <p14:tracePt t="29124" x="3987800" y="5403850"/>
          <p14:tracePt t="29141" x="4006850" y="5416550"/>
          <p14:tracePt t="29158" x="4019550" y="5416550"/>
          <p14:tracePt t="29174" x="4064000" y="5429250"/>
          <p14:tracePt t="29191" x="4083050" y="5429250"/>
          <p14:tracePt t="29208" x="4127500" y="5429250"/>
          <p14:tracePt t="29225" x="4152900" y="5429250"/>
          <p14:tracePt t="29241" x="4254500" y="5422900"/>
          <p14:tracePt t="29258" x="4425950" y="5416550"/>
          <p14:tracePt t="29275" x="4495800" y="5403850"/>
          <p14:tracePt t="29291" x="4540250" y="5384800"/>
          <p14:tracePt t="29308" x="4584700" y="5346700"/>
          <p14:tracePt t="29325" x="4591050" y="5340350"/>
          <p14:tracePt t="29342" x="4603750" y="5308600"/>
          <p14:tracePt t="29358" x="4610100" y="5283200"/>
          <p14:tracePt t="29375" x="4610100" y="5238750"/>
          <p14:tracePt t="29392" x="4610100" y="5219700"/>
          <p14:tracePt t="29408" x="4591050" y="5175250"/>
          <p14:tracePt t="29425" x="4578350" y="5156200"/>
          <p14:tracePt t="29441" x="4521200" y="5048250"/>
          <p14:tracePt t="29458" x="4489450" y="5022850"/>
          <p14:tracePt t="29475" x="4451350" y="4978400"/>
          <p14:tracePt t="29492" x="4438650" y="4959350"/>
          <p14:tracePt t="29509" x="4419600" y="4946650"/>
          <p14:tracePt t="29525" x="4381500" y="4921250"/>
          <p14:tracePt t="29542" x="4343400" y="4902200"/>
          <p14:tracePt t="29559" x="4292600" y="4876800"/>
          <p14:tracePt t="29575" x="4229100" y="4857750"/>
          <p14:tracePt t="29592" x="4184650" y="4851400"/>
          <p14:tracePt t="29609" x="4121150" y="4845050"/>
          <p14:tracePt t="29625" x="4095750" y="4845050"/>
          <p14:tracePt t="29642" x="4038600" y="4838700"/>
          <p14:tracePt t="29659" x="3994150" y="4838700"/>
          <p14:tracePt t="29675" x="3937000" y="4838700"/>
          <p14:tracePt t="29675" x="3905250" y="4838700"/>
          <p14:tracePt t="29692" x="3784600" y="4908550"/>
          <p14:tracePt t="29709" x="3733800" y="4946650"/>
          <p14:tracePt t="29725" x="3657600" y="5029200"/>
          <p14:tracePt t="29742" x="3594100" y="5105400"/>
          <p14:tracePt t="29759" x="3556000" y="5162550"/>
          <p14:tracePt t="29776" x="3543300" y="5200650"/>
          <p14:tracePt t="29792" x="3524250" y="5213350"/>
          <p14:tracePt t="29809" x="3524250" y="5238750"/>
          <p14:tracePt t="29826" x="3524250" y="5257800"/>
          <p14:tracePt t="29842" x="3524250" y="5276850"/>
          <p14:tracePt t="29859" x="3524250" y="5308600"/>
          <p14:tracePt t="29876" x="3536950" y="5346700"/>
          <p14:tracePt t="29893" x="3556000" y="5353050"/>
          <p14:tracePt t="29909" x="3562350" y="5359400"/>
          <p14:tracePt t="29926" x="3575050" y="5359400"/>
          <p14:tracePt t="29942" x="3587750" y="5359400"/>
          <p14:tracePt t="29959" x="3632200" y="5365750"/>
          <p14:tracePt t="29976" x="3683000" y="5378450"/>
          <p14:tracePt t="29993" x="3816350" y="5384800"/>
          <p14:tracePt t="30009" x="3975100" y="5397500"/>
          <p14:tracePt t="30026" x="4171950" y="5397500"/>
          <p14:tracePt t="30043" x="4260850" y="5391150"/>
          <p14:tracePt t="30059" x="4318000" y="5384800"/>
          <p14:tracePt t="30076" x="4419600" y="5365750"/>
          <p14:tracePt t="30093" x="4445000" y="5365750"/>
          <p14:tracePt t="30109" x="4521200" y="5353050"/>
          <p14:tracePt t="30126" x="4578350" y="5321300"/>
          <p14:tracePt t="30143" x="4622800" y="5289550"/>
          <p14:tracePt t="30159" x="4654550" y="5232400"/>
          <p14:tracePt t="30176" x="4667250" y="5207000"/>
          <p14:tracePt t="30193" x="4673600" y="5181600"/>
          <p14:tracePt t="30210" x="4686300" y="5149850"/>
          <p14:tracePt t="30226" x="4686300" y="5130800"/>
          <p14:tracePt t="30243" x="4686300" y="5080000"/>
          <p14:tracePt t="30260" x="4673600" y="5016500"/>
          <p14:tracePt t="30277" x="4660900" y="4984750"/>
          <p14:tracePt t="30293" x="4641850" y="4940300"/>
          <p14:tracePt t="30310" x="4603750" y="4864100"/>
          <p14:tracePt t="30326" x="4572000" y="4832350"/>
          <p14:tracePt t="30343" x="4559300" y="4813300"/>
          <p14:tracePt t="30361" x="4533900" y="4794250"/>
          <p14:tracePt t="30377" x="4489450" y="4768850"/>
          <p14:tracePt t="30394" x="4451350" y="4749800"/>
          <p14:tracePt t="30410" x="4292600" y="4705350"/>
          <p14:tracePt t="30427" x="4171950" y="4686300"/>
          <p14:tracePt t="30443" x="4064000" y="4679950"/>
          <p14:tracePt t="30460" x="3949700" y="4679950"/>
          <p14:tracePt t="30477" x="3898900" y="4686300"/>
          <p14:tracePt t="30493" x="3848100" y="4705350"/>
          <p14:tracePt t="30510" x="3784600" y="4743450"/>
          <p14:tracePt t="30527" x="3740150" y="4781550"/>
          <p14:tracePt t="30543" x="3721100" y="4819650"/>
          <p14:tracePt t="30560" x="3708400" y="4864100"/>
          <p14:tracePt t="30577" x="3689350" y="4902200"/>
          <p14:tracePt t="30594" x="3683000" y="4927600"/>
          <p14:tracePt t="30610" x="3683000" y="4933950"/>
          <p14:tracePt t="30627" x="3676650" y="4959350"/>
          <p14:tracePt t="30644" x="3663950" y="4991100"/>
          <p14:tracePt t="30660" x="3651250" y="5022850"/>
          <p14:tracePt t="30677" x="3651250" y="5048250"/>
          <p14:tracePt t="30694" x="3644900" y="5080000"/>
          <p14:tracePt t="30710" x="3644900" y="5099050"/>
          <p14:tracePt t="30727" x="3638550" y="5111750"/>
          <p14:tracePt t="30744" x="3644900" y="5124450"/>
          <p14:tracePt t="30760" x="3644900" y="5137150"/>
          <p14:tracePt t="30776" x="3657600" y="5137150"/>
          <p14:tracePt t="30828" x="3663950" y="5137150"/>
          <p14:tracePt t="30844" x="3670300" y="5143500"/>
          <p14:tracePt t="30853" x="3683000" y="5149850"/>
          <p14:tracePt t="30861" x="3695700" y="5156200"/>
          <p14:tracePt t="30877" x="3746500" y="5168900"/>
          <p14:tracePt t="30894" x="3797300" y="5181600"/>
          <p14:tracePt t="30894" x="3841750" y="5187950"/>
          <p14:tracePt t="30911" x="3867150" y="5194300"/>
          <p14:tracePt t="30927" x="3905250" y="5200650"/>
          <p14:tracePt t="30944" x="3949700" y="5207000"/>
          <p14:tracePt t="30961" x="4000500" y="5213350"/>
          <p14:tracePt t="30977" x="4038600" y="5213350"/>
          <p14:tracePt t="30994" x="4083050" y="5213350"/>
          <p14:tracePt t="31011" x="4108450" y="5213350"/>
          <p14:tracePt t="31028" x="4216400" y="5213350"/>
          <p14:tracePt t="31044" x="4229100" y="5213350"/>
          <p14:tracePt t="3123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atomic number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5181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16 electron </a:t>
            </a:r>
          </a:p>
          <a:p>
            <a:pPr lvl="1"/>
            <a:r>
              <a:rPr lang="en-US" dirty="0"/>
              <a:t>Square planar</a:t>
            </a:r>
          </a:p>
          <a:p>
            <a:pPr lvl="1"/>
            <a:r>
              <a:rPr lang="en-US" dirty="0"/>
              <a:t>d</a:t>
            </a:r>
            <a:r>
              <a:rPr lang="en-US" baseline="30000" dirty="0"/>
              <a:t>8</a:t>
            </a:r>
            <a:r>
              <a:rPr lang="en-US" dirty="0"/>
              <a:t> configuration (Au, Pt)</a:t>
            </a:r>
          </a:p>
          <a:p>
            <a:r>
              <a:rPr lang="en-US" dirty="0"/>
              <a:t>Greater than 18 electron</a:t>
            </a:r>
          </a:p>
          <a:p>
            <a:pPr lvl="1"/>
            <a:r>
              <a:rPr lang="en-US" dirty="0"/>
              <a:t>8-10 d </a:t>
            </a:r>
            <a:r>
              <a:rPr lang="en-US" dirty="0" smtClean="0"/>
              <a:t>electrons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Expand metal-ligand interactions to exploit bonding and geometry</a:t>
            </a:r>
          </a:p>
          <a:p>
            <a:pPr lvl="1"/>
            <a:r>
              <a:rPr lang="en-US" dirty="0" smtClean="0"/>
              <a:t>Molecular orbital theory</a:t>
            </a:r>
          </a:p>
          <a:p>
            <a:pPr lvl="1"/>
            <a:r>
              <a:rPr lang="en-US" dirty="0" smtClean="0"/>
              <a:t>Crystal field theory</a:t>
            </a:r>
          </a:p>
          <a:p>
            <a:pPr lvl="1"/>
            <a:r>
              <a:rPr lang="en-US" dirty="0" smtClean="0"/>
              <a:t>Ligand field theory</a:t>
            </a:r>
            <a:endParaRPr lang="en-US" dirty="0"/>
          </a:p>
        </p:txBody>
      </p:sp>
      <p:pic>
        <p:nvPicPr>
          <p:cNvPr id="90116" name="Picture 4" descr="mso5ED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8709" y="1143000"/>
            <a:ext cx="4086679" cy="51816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0"/>
    </mc:Choice>
    <mc:Fallback xmlns="">
      <p:transition spd="slow" advTm="3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06" x="3670300" y="1720850"/>
          <p14:tracePt t="3022" x="3670300" y="1708150"/>
          <p14:tracePt t="3030" x="3657600" y="1701800"/>
          <p14:tracePt t="3042" x="3651250" y="1695450"/>
          <p14:tracePt t="3046" x="3644900" y="1689100"/>
          <p14:tracePt t="3070" x="3619500" y="1663700"/>
          <p14:tracePt t="3078" x="3613150" y="1657350"/>
          <p14:tracePt t="3094" x="3536950" y="1619250"/>
          <p14:tracePt t="3110" x="3473450" y="1587500"/>
          <p14:tracePt t="3126" x="3340100" y="1536700"/>
          <p14:tracePt t="3150" x="3257550" y="1511300"/>
          <p14:tracePt t="3159" x="3155950" y="1479550"/>
          <p14:tracePt t="3176" x="3048000" y="1441450"/>
          <p14:tracePt t="3192" x="2933700" y="1416050"/>
          <p14:tracePt t="3209" x="2889250" y="1409700"/>
          <p14:tracePt t="3226" x="2857500" y="1409700"/>
          <p14:tracePt t="3243" x="2813050" y="1403350"/>
          <p14:tracePt t="3259" x="2730500" y="1397000"/>
          <p14:tracePt t="3276" x="2686050" y="1397000"/>
          <p14:tracePt t="3292" x="2482850" y="1384300"/>
          <p14:tracePt t="3309" x="2298700" y="1384300"/>
          <p14:tracePt t="3326" x="2216150" y="1384300"/>
          <p14:tracePt t="3342" x="2178050" y="1384300"/>
          <p14:tracePt t="3359" x="2127250" y="1384300"/>
          <p14:tracePt t="3376" x="2051050" y="1384300"/>
          <p14:tracePt t="3393" x="2000250" y="1390650"/>
          <p14:tracePt t="3409" x="1930400" y="1397000"/>
          <p14:tracePt t="3426" x="1885950" y="1397000"/>
          <p14:tracePt t="3443" x="1797050" y="1403350"/>
          <p14:tracePt t="3459" x="1727200" y="1416050"/>
          <p14:tracePt t="3476" x="1682750" y="1416050"/>
          <p14:tracePt t="3493" x="1504950" y="1435100"/>
          <p14:tracePt t="3509" x="1327150" y="1447800"/>
          <p14:tracePt t="3526" x="1270000" y="1454150"/>
          <p14:tracePt t="3543" x="1212850" y="1479550"/>
          <p14:tracePt t="3560" x="1130300" y="1498600"/>
          <p14:tracePt t="3576" x="1104900" y="1504950"/>
          <p14:tracePt t="3593" x="1079500" y="1517650"/>
          <p14:tracePt t="3610" x="1054100" y="1530350"/>
          <p14:tracePt t="3627" x="1035050" y="1536700"/>
          <p14:tracePt t="3643" x="1009650" y="1555750"/>
          <p14:tracePt t="3660" x="1003300" y="1562100"/>
          <p14:tracePt t="3676" x="990600" y="1568450"/>
          <p14:tracePt t="3693" x="952500" y="1593850"/>
          <p14:tracePt t="3710" x="939800" y="1619250"/>
          <p14:tracePt t="3727" x="933450" y="1638300"/>
          <p14:tracePt t="3743" x="920750" y="1663700"/>
          <p14:tracePt t="3760" x="920750" y="1701800"/>
          <p14:tracePt t="3777" x="920750" y="1727200"/>
          <p14:tracePt t="3793" x="920750" y="1739900"/>
          <p14:tracePt t="3810" x="933450" y="1765300"/>
          <p14:tracePt t="3827" x="958850" y="1784350"/>
          <p14:tracePt t="3843" x="1003300" y="1809750"/>
          <p14:tracePt t="3860" x="1130300" y="1879600"/>
          <p14:tracePt t="3877" x="1155700" y="1892300"/>
          <p14:tracePt t="3893" x="1244600" y="1924050"/>
          <p14:tracePt t="3910" x="1270000" y="1924050"/>
          <p14:tracePt t="3928" x="1301750" y="1930400"/>
          <p14:tracePt t="3944" x="1333500" y="1930400"/>
          <p14:tracePt t="3960" x="1371600" y="1936750"/>
          <p14:tracePt t="3977" x="1403350" y="1936750"/>
          <p14:tracePt t="3994" x="1447800" y="1936750"/>
          <p14:tracePt t="4010" x="1504950" y="1936750"/>
          <p14:tracePt t="4027" x="1606550" y="1924050"/>
          <p14:tracePt t="4044" x="1657350" y="1924050"/>
          <p14:tracePt t="4060" x="1701800" y="1924050"/>
          <p14:tracePt t="4077" x="1809750" y="1917700"/>
          <p14:tracePt t="4094" x="1898650" y="1924050"/>
          <p14:tracePt t="4110" x="1955800" y="1924050"/>
          <p14:tracePt t="4127" x="2012950" y="1924050"/>
          <p14:tracePt t="4145" x="2101850" y="1905000"/>
          <p14:tracePt t="4161" x="2146300" y="1898650"/>
          <p14:tracePt t="4177" x="2260600" y="1866900"/>
          <p14:tracePt t="4194" x="2305050" y="1860550"/>
          <p14:tracePt t="4211" x="2355850" y="1854200"/>
          <p14:tracePt t="4227" x="2406650" y="1841500"/>
          <p14:tracePt t="4244" x="2463800" y="1828800"/>
          <p14:tracePt t="4261" x="2546350" y="1803400"/>
          <p14:tracePt t="4277" x="2603500" y="1784350"/>
          <p14:tracePt t="4294" x="2622550" y="1765300"/>
          <p14:tracePt t="4311" x="2647950" y="1758950"/>
          <p14:tracePt t="4328" x="2692400" y="1733550"/>
          <p14:tracePt t="4344" x="2711450" y="1727200"/>
          <p14:tracePt t="4361" x="2736850" y="1714500"/>
          <p14:tracePt t="4378" x="2743200" y="1708150"/>
          <p14:tracePt t="4394" x="2762250" y="1695450"/>
          <p14:tracePt t="4430" x="2768600" y="1689100"/>
          <p14:tracePt t="4486" x="2768600" y="1676400"/>
          <p14:tracePt t="4534" x="2768600" y="1663700"/>
          <p14:tracePt t="4542" x="2762250" y="1663700"/>
          <p14:tracePt t="4550" x="2755900" y="1657350"/>
          <p14:tracePt t="4558" x="2749550" y="1657350"/>
          <p14:tracePt t="4566" x="2730500" y="1638300"/>
          <p14:tracePt t="4578" x="2692400" y="1612900"/>
          <p14:tracePt t="4598" x="2667000" y="1600200"/>
          <p14:tracePt t="4612" x="2628900" y="1574800"/>
          <p14:tracePt t="4628" x="2609850" y="1568450"/>
          <p14:tracePt t="4645" x="2578100" y="1555750"/>
          <p14:tracePt t="4662" x="2540000" y="1543050"/>
          <p14:tracePt t="4679" x="2476500" y="1530350"/>
          <p14:tracePt t="4695" x="2387600" y="1498600"/>
          <p14:tracePt t="4712" x="2197100" y="1460500"/>
          <p14:tracePt t="4728" x="2120900" y="1447800"/>
          <p14:tracePt t="4745" x="2063750" y="1447800"/>
          <p14:tracePt t="4762" x="2019300" y="1441450"/>
          <p14:tracePt t="4778" x="1949450" y="1441450"/>
          <p14:tracePt t="4795" x="1873250" y="1441450"/>
          <p14:tracePt t="4812" x="1784350" y="1428750"/>
          <p14:tracePt t="4828" x="1631950" y="1422400"/>
          <p14:tracePt t="4845" x="1562100" y="1422400"/>
          <p14:tracePt t="4862" x="1530350" y="1422400"/>
          <p14:tracePt t="4879" x="1473200" y="1428750"/>
          <p14:tracePt t="4896" x="1403350" y="1441450"/>
          <p14:tracePt t="4912" x="1339850" y="1466850"/>
          <p14:tracePt t="4928" x="1206500" y="1498600"/>
          <p14:tracePt t="4946" x="1136650" y="1511300"/>
          <p14:tracePt t="4963" x="1098550" y="1530350"/>
          <p14:tracePt t="4980" x="1073150" y="1549400"/>
          <p14:tracePt t="4996" x="1060450" y="1562100"/>
          <p14:tracePt t="5013" x="1054100" y="1587500"/>
          <p14:tracePt t="5030" x="1047750" y="1612900"/>
          <p14:tracePt t="5046" x="1047750" y="1657350"/>
          <p14:tracePt t="5063" x="1047750" y="1701800"/>
          <p14:tracePt t="5080" x="1073150" y="1758950"/>
          <p14:tracePt t="5096" x="1085850" y="1790700"/>
          <p14:tracePt t="5113" x="1085850" y="1809750"/>
          <p14:tracePt t="5130" x="1085850" y="1828800"/>
          <p14:tracePt t="5147" x="1085850" y="1847850"/>
          <p14:tracePt t="5164" x="1085850" y="1873250"/>
          <p14:tracePt t="5180" x="1085850" y="1917700"/>
          <p14:tracePt t="5197" x="1085850" y="1924050"/>
          <p14:tracePt t="5214" x="1085850" y="1936750"/>
          <p14:tracePt t="5230" x="1085850" y="1955800"/>
          <p14:tracePt t="5247" x="1085850" y="1974850"/>
          <p14:tracePt t="5263" x="1079500" y="1987550"/>
          <p14:tracePt t="5280" x="1079500" y="2012950"/>
          <p14:tracePt t="5297" x="1079500" y="2038350"/>
          <p14:tracePt t="5314" x="1085850" y="2044700"/>
          <p14:tracePt t="5367" x="1085850" y="2051050"/>
          <p14:tracePt t="5375" x="1085850" y="2057400"/>
          <p14:tracePt t="5391" x="1085850" y="2063750"/>
          <p14:tracePt t="5415" x="1085850" y="2070100"/>
          <p14:tracePt t="5423" x="1092200" y="2076450"/>
          <p14:tracePt t="5439" x="1092200" y="2082800"/>
          <p14:tracePt t="5471" x="1092200" y="2089150"/>
          <p14:tracePt t="5487" x="1092200" y="2095500"/>
          <p14:tracePt t="5495" x="1092200" y="2101850"/>
          <p14:tracePt t="5511" x="1098550" y="2108200"/>
          <p14:tracePt t="5527" x="1098550" y="2114550"/>
          <p14:tracePt t="5663" x="1104900" y="2114550"/>
          <p14:tracePt t="5751" x="1111250" y="2114550"/>
          <p14:tracePt t="5775" x="1117600" y="2114550"/>
          <p14:tracePt t="5783" x="1123950" y="2114550"/>
          <p14:tracePt t="5823" x="1130300" y="2114550"/>
          <p14:tracePt t="5863" x="1136650" y="2114550"/>
          <p14:tracePt t="5991" x="1143000" y="2114550"/>
          <p14:tracePt t="6111" x="1149350" y="2114550"/>
          <p14:tracePt t="6119" x="1155700" y="2114550"/>
          <p14:tracePt t="6215" x="1162050" y="2114550"/>
          <p14:tracePt t="6223" x="1168400" y="2114550"/>
          <p14:tracePt t="6704" x="1168400" y="2101850"/>
          <p14:tracePt t="6712" x="1174750" y="2095500"/>
          <p14:tracePt t="6719" x="1181100" y="2076450"/>
          <p14:tracePt t="6728" x="1181100" y="2063750"/>
          <p14:tracePt t="6735" x="1200150" y="2038350"/>
          <p14:tracePt t="6752" x="1219200" y="2000250"/>
          <p14:tracePt t="6767" x="1225550" y="1987550"/>
          <p14:tracePt t="6767" x="1244600" y="1974850"/>
          <p14:tracePt t="6791" x="1250950" y="1962150"/>
          <p14:tracePt t="6804" x="1257300" y="1949450"/>
          <p14:tracePt t="6817" x="1263650" y="1949450"/>
          <p14:tracePt t="6834" x="1270000" y="1943100"/>
          <p14:tracePt t="6919" x="1270000" y="1962150"/>
          <p14:tracePt t="6927" x="1270000" y="1974850"/>
          <p14:tracePt t="6944" x="1257300" y="2000250"/>
          <p14:tracePt t="6951" x="1244600" y="2019300"/>
          <p14:tracePt t="6960" x="1231900" y="2038350"/>
          <p14:tracePt t="6968" x="1200150" y="2089150"/>
          <p14:tracePt t="7001" x="1200150" y="2108200"/>
          <p14:tracePt t="7004" x="1193800" y="2108200"/>
          <p14:tracePt t="7167" x="1193800" y="2101850"/>
          <p14:tracePt t="7176" x="1193800" y="2089150"/>
          <p14:tracePt t="7185" x="1200150" y="2082800"/>
          <p14:tracePt t="7201" x="1206500" y="2057400"/>
          <p14:tracePt t="7202" x="1225550" y="2044700"/>
          <p14:tracePt t="7217" x="1231900" y="2025650"/>
          <p14:tracePt t="7234" x="1238250" y="2019300"/>
          <p14:tracePt t="7295" x="1244600" y="2019300"/>
          <p14:tracePt t="7352" x="1244600" y="2025650"/>
          <p14:tracePt t="7375" x="1244600" y="2032000"/>
          <p14:tracePt t="7383" x="1244600" y="2044700"/>
          <p14:tracePt t="7391" x="1244600" y="2057400"/>
          <p14:tracePt t="7401" x="1244600" y="2070100"/>
          <p14:tracePt t="7418" x="1244600" y="2082800"/>
          <p14:tracePt t="7435" x="1244600" y="2095500"/>
          <p14:tracePt t="7451" x="1244600" y="2101850"/>
          <p14:tracePt t="7511" x="1244600" y="2095500"/>
          <p14:tracePt t="7519" x="1244600" y="2089150"/>
          <p14:tracePt t="7527" x="1244600" y="2076450"/>
          <p14:tracePt t="7536" x="1250950" y="1974850"/>
          <p14:tracePt t="7560" x="1250950" y="1885950"/>
          <p14:tracePt t="7568" x="1212850" y="1771650"/>
          <p14:tracePt t="7592" x="1155700" y="1657350"/>
          <p14:tracePt t="7602" x="1066800" y="1504950"/>
          <p14:tracePt t="7618" x="984250" y="1377950"/>
          <p14:tracePt t="7635" x="927100" y="1301750"/>
          <p14:tracePt t="7652" x="895350" y="1244600"/>
          <p14:tracePt t="7668" x="889000" y="1238250"/>
          <p14:tracePt t="7823" x="882650" y="1238250"/>
          <p14:tracePt t="7831" x="869950" y="1238250"/>
          <p14:tracePt t="7839" x="857250" y="1238250"/>
          <p14:tracePt t="7847" x="844550" y="1238250"/>
          <p14:tracePt t="7855" x="825500" y="1244600"/>
          <p14:tracePt t="7871" x="806450" y="1250950"/>
          <p14:tracePt t="7887" x="800100" y="1250950"/>
          <p14:tracePt t="7902" x="774700" y="1263650"/>
          <p14:tracePt t="7919" x="762000" y="1263650"/>
          <p14:tracePt t="8039" x="768350" y="1263650"/>
          <p14:tracePt t="8047" x="774700" y="1263650"/>
          <p14:tracePt t="8055" x="806450" y="1263650"/>
          <p14:tracePt t="8063" x="850900" y="1263650"/>
          <p14:tracePt t="8069" x="984250" y="1282700"/>
          <p14:tracePt t="8087" x="1073150" y="1282700"/>
          <p14:tracePt t="8102" x="1377950" y="1289050"/>
          <p14:tracePt t="8119" x="1543050" y="1289050"/>
          <p14:tracePt t="8136" x="1600200" y="1282700"/>
          <p14:tracePt t="8223" x="1593850" y="1282700"/>
          <p14:tracePt t="8231" x="1555750" y="1282700"/>
          <p14:tracePt t="8245" x="1530350" y="1282700"/>
          <p14:tracePt t="8247" x="1479550" y="1282700"/>
          <p14:tracePt t="8256" x="1358900" y="1282700"/>
          <p14:tracePt t="8271" x="1219200" y="1270000"/>
          <p14:tracePt t="8287" x="1117600" y="1263650"/>
          <p14:tracePt t="8303" x="762000" y="1219200"/>
          <p14:tracePt t="8319" x="501650" y="1200150"/>
          <p14:tracePt t="8336" x="488950" y="1193800"/>
          <p14:tracePt t="8464" x="514350" y="1193800"/>
          <p14:tracePt t="8471" x="552450" y="1193800"/>
          <p14:tracePt t="8479" x="615950" y="1193800"/>
          <p14:tracePt t="8496" x="679450" y="1200150"/>
          <p14:tracePt t="8503" x="869950" y="1219200"/>
          <p14:tracePt t="8520" x="990600" y="1231900"/>
          <p14:tracePt t="8536" x="1028700" y="1231900"/>
          <p14:tracePt t="8630" x="1028700" y="1244600"/>
          <p14:tracePt t="8638" x="1022350" y="1250950"/>
          <p14:tracePt t="8646" x="1009650" y="1257300"/>
          <p14:tracePt t="8654" x="952500" y="1270000"/>
          <p14:tracePt t="8669" x="869950" y="1289050"/>
          <p14:tracePt t="8686" x="819150" y="1301750"/>
          <p14:tracePt t="8703" x="768350" y="1314450"/>
          <p14:tracePt t="8719" x="755650" y="1314450"/>
          <p14:tracePt t="8814" x="762000" y="1320800"/>
          <p14:tracePt t="8822" x="793750" y="1327150"/>
          <p14:tracePt t="8830" x="806450" y="1327150"/>
          <p14:tracePt t="8846" x="819150" y="1327150"/>
          <p14:tracePt t="8854" x="825500" y="1327150"/>
          <p14:tracePt t="9030" x="825500" y="1333500"/>
          <p14:tracePt t="9046" x="0" y="0"/>
        </p14:tracePtLst>
        <p14:tracePtLst>
          <p14:tracePt t="13949" x="6184900" y="4914900"/>
          <p14:tracePt t="14078" x="6178550" y="4908550"/>
          <p14:tracePt t="14094" x="6172200" y="4908550"/>
          <p14:tracePt t="14110" x="6140450" y="4908550"/>
          <p14:tracePt t="14118" x="6121400" y="4902200"/>
          <p14:tracePt t="14126" x="6076950" y="4902200"/>
          <p14:tracePt t="14130" x="5962650" y="4883150"/>
          <p14:tracePt t="14150" x="5842000" y="4864100"/>
          <p14:tracePt t="14161" x="5759450" y="4857750"/>
          <p14:tracePt t="14178" x="5721350" y="4857750"/>
          <p14:tracePt t="14195" x="5715000" y="4857750"/>
          <p14:tracePt t="14211" x="5708650" y="4857750"/>
          <p14:tracePt t="14228" x="5664200" y="4857750"/>
          <p14:tracePt t="14245" x="5588000" y="4895850"/>
          <p14:tracePt t="14261" x="5454650" y="4965700"/>
          <p14:tracePt t="14279" x="5397500" y="4991100"/>
          <p14:tracePt t="14295" x="5353050" y="5035550"/>
          <p14:tracePt t="14311" x="5308600" y="5060950"/>
          <p14:tracePt t="14328" x="5276850" y="5080000"/>
          <p14:tracePt t="14345" x="5213350" y="5111750"/>
          <p14:tracePt t="14362" x="5099050" y="5156200"/>
          <p14:tracePt t="14378" x="5010150" y="5194300"/>
          <p14:tracePt t="14395" x="4978400" y="5213350"/>
          <p14:tracePt t="14412" x="4959350" y="5226050"/>
          <p14:tracePt t="14428" x="4927600" y="5251450"/>
          <p14:tracePt t="14445" x="4857750" y="5283200"/>
          <p14:tracePt t="14463" x="4787900" y="5327650"/>
          <p14:tracePt t="14478" x="4749800" y="5359400"/>
          <p14:tracePt t="14495" x="4711700" y="5384800"/>
          <p14:tracePt t="14512" x="4692650" y="5416550"/>
          <p14:tracePt t="14529" x="4673600" y="5454650"/>
          <p14:tracePt t="14545" x="4660900" y="5473700"/>
          <p14:tracePt t="14562" x="4641850" y="5505450"/>
          <p14:tracePt t="14579" x="4629150" y="5524500"/>
          <p14:tracePt t="14595" x="4616450" y="5568950"/>
          <p14:tracePt t="14612" x="4610100" y="5600700"/>
          <p14:tracePt t="14629" x="4603750" y="5619750"/>
          <p14:tracePt t="14645" x="4603750" y="5651500"/>
          <p14:tracePt t="14663" x="4610100" y="5670550"/>
          <p14:tracePt t="14679" x="4610100" y="5683250"/>
          <p14:tracePt t="14695" x="4622800" y="5702300"/>
          <p14:tracePt t="14713" x="4641850" y="5715000"/>
          <p14:tracePt t="14729" x="4654550" y="5740400"/>
          <p14:tracePt t="14746" x="4686300" y="5765800"/>
          <p14:tracePt t="14762" x="4730750" y="5784850"/>
          <p14:tracePt t="14779" x="4768850" y="5803900"/>
          <p14:tracePt t="14796" x="4794250" y="5810250"/>
          <p14:tracePt t="14812" x="4813300" y="5816600"/>
          <p14:tracePt t="14829" x="4832350" y="5822950"/>
          <p14:tracePt t="14846" x="4857750" y="5829300"/>
          <p14:tracePt t="14862" x="4870450" y="5835650"/>
          <p14:tracePt t="14879" x="4883150" y="5835650"/>
          <p14:tracePt t="14896" x="4902200" y="5835650"/>
          <p14:tracePt t="14912" x="4933950" y="5835650"/>
          <p14:tracePt t="14929" x="4997450" y="5848350"/>
          <p14:tracePt t="14946" x="5035550" y="5854700"/>
          <p14:tracePt t="14963" x="5086350" y="5867400"/>
          <p14:tracePt t="14979" x="5130800" y="5880100"/>
          <p14:tracePt t="14996" x="5162550" y="5886450"/>
          <p14:tracePt t="15013" x="5226050" y="5899150"/>
          <p14:tracePt t="15029" x="5251450" y="5905500"/>
          <p14:tracePt t="15046" x="5283200" y="5911850"/>
          <p14:tracePt t="15063" x="5346700" y="5930900"/>
          <p14:tracePt t="15079" x="5403850" y="5943600"/>
          <p14:tracePt t="15096" x="5492750" y="5969000"/>
          <p14:tracePt t="15113" x="5549900" y="5969000"/>
          <p14:tracePt t="15130" x="5626100" y="5981700"/>
          <p14:tracePt t="15146" x="5683250" y="5988050"/>
          <p14:tracePt t="15163" x="5727700" y="5994400"/>
          <p14:tracePt t="15180" x="5797550" y="6019800"/>
          <p14:tracePt t="15196" x="5880100" y="6038850"/>
          <p14:tracePt t="15214" x="5962650" y="6057900"/>
          <p14:tracePt t="15230" x="6115050" y="6064250"/>
          <p14:tracePt t="15246" x="6280150" y="6064250"/>
          <p14:tracePt t="15263" x="6369050" y="6064250"/>
          <p14:tracePt t="15280" x="6413500" y="6070600"/>
          <p14:tracePt t="15297" x="6610350" y="6076950"/>
          <p14:tracePt t="15313" x="6718300" y="6076950"/>
          <p14:tracePt t="15330" x="6921500" y="6076950"/>
          <p14:tracePt t="15347" x="7023100" y="6070600"/>
          <p14:tracePt t="15364" x="7105650" y="6064250"/>
          <p14:tracePt t="15380" x="7175500" y="6064250"/>
          <p14:tracePt t="15397" x="7340600" y="6064250"/>
          <p14:tracePt t="15413" x="7493000" y="6064250"/>
          <p14:tracePt t="15430" x="7626350" y="6051550"/>
          <p14:tracePt t="15447" x="7727950" y="6038850"/>
          <p14:tracePt t="15464" x="7772400" y="6026150"/>
          <p14:tracePt t="15480" x="7804150" y="6013450"/>
          <p14:tracePt t="15497" x="7829550" y="6000750"/>
          <p14:tracePt t="15514" x="7848600" y="5994400"/>
          <p14:tracePt t="15530" x="7886700" y="5969000"/>
          <p14:tracePt t="15547" x="7905750" y="5949950"/>
          <p14:tracePt t="15564" x="7950200" y="5924550"/>
          <p14:tracePt t="15580" x="7994650" y="5899150"/>
          <p14:tracePt t="15597" x="8039100" y="5873750"/>
          <p14:tracePt t="15614" x="8096250" y="5816600"/>
          <p14:tracePt t="15630" x="8134350" y="5791200"/>
          <p14:tracePt t="15647" x="8153400" y="5772150"/>
          <p14:tracePt t="15664" x="8197850" y="5746750"/>
          <p14:tracePt t="15680" x="8216900" y="5734050"/>
          <p14:tracePt t="15697" x="8286750" y="5695950"/>
          <p14:tracePt t="15714" x="8299450" y="5676900"/>
          <p14:tracePt t="15731" x="8305800" y="5664200"/>
          <p14:tracePt t="15747" x="8318500" y="5638800"/>
          <p14:tracePt t="15764" x="8318500" y="5626100"/>
          <p14:tracePt t="15781" x="8331200" y="5613400"/>
          <p14:tracePt t="15797" x="8337550" y="5607050"/>
          <p14:tracePt t="15815" x="8337550" y="5600700"/>
          <p14:tracePt t="15831" x="8343900" y="5588000"/>
          <p14:tracePt t="15847" x="8356600" y="5575300"/>
          <p14:tracePt t="15864" x="8362950" y="5556250"/>
          <p14:tracePt t="15910" x="8362950" y="5549900"/>
          <p14:tracePt t="15942" x="8362950" y="5537200"/>
          <p14:tracePt t="15950" x="8362950" y="5530850"/>
          <p14:tracePt t="15958" x="8362950" y="5524500"/>
          <p14:tracePt t="15964" x="8343900" y="5499100"/>
          <p14:tracePt t="15981" x="8318500" y="5492750"/>
          <p14:tracePt t="15998" x="8280400" y="5480050"/>
          <p14:tracePt t="16014" x="8216900" y="5461000"/>
          <p14:tracePt t="16031" x="8140700" y="5454650"/>
          <p14:tracePt t="16048" x="8026400" y="5441950"/>
          <p14:tracePt t="16065" x="7899400" y="5435600"/>
          <p14:tracePt t="16081" x="7829550" y="5435600"/>
          <p14:tracePt t="16098" x="7620000" y="5435600"/>
          <p14:tracePt t="16114" x="7435850" y="5435600"/>
          <p14:tracePt t="16131" x="7239000" y="5435600"/>
          <p14:tracePt t="16148" x="7112000" y="5435600"/>
          <p14:tracePt t="16165" x="6965950" y="5422900"/>
          <p14:tracePt t="16181" x="6737350" y="5397500"/>
          <p14:tracePt t="16198" x="6559550" y="5391150"/>
          <p14:tracePt t="16215" x="6438900" y="5391150"/>
          <p14:tracePt t="16231" x="6254750" y="5378450"/>
          <p14:tracePt t="16248" x="6146800" y="5378450"/>
          <p14:tracePt t="16264" x="6032500" y="5378450"/>
          <p14:tracePt t="16281" x="6000750" y="5372100"/>
          <p14:tracePt t="16298" x="5835650" y="5372100"/>
          <p14:tracePt t="16315" x="5715000" y="5365750"/>
          <p14:tracePt t="16332" x="5562600" y="5365750"/>
          <p14:tracePt t="16348" x="5499100" y="5365750"/>
          <p14:tracePt t="16365" x="5467350" y="5372100"/>
          <p14:tracePt t="16381" x="5416550" y="5378450"/>
          <p14:tracePt t="16398" x="5346700" y="5384800"/>
          <p14:tracePt t="16415" x="5257800" y="5397500"/>
          <p14:tracePt t="16432" x="5226050" y="5403850"/>
          <p14:tracePt t="16448" x="5187950" y="5416550"/>
          <p14:tracePt t="16465" x="5168900" y="5422900"/>
          <p14:tracePt t="16482" x="5143500" y="5429250"/>
          <p14:tracePt t="16498" x="5060950" y="5441950"/>
          <p14:tracePt t="16515" x="5016500" y="5454650"/>
          <p14:tracePt t="16532" x="4953000" y="5473700"/>
          <p14:tracePt t="16548" x="4889500" y="5499100"/>
          <p14:tracePt t="16565" x="4826000" y="5511800"/>
          <p14:tracePt t="16582" x="4800600" y="5530850"/>
          <p14:tracePt t="16599" x="4787900" y="5543550"/>
          <p14:tracePt t="16615" x="4781550" y="5568950"/>
          <p14:tracePt t="16632" x="4775200" y="5594350"/>
          <p14:tracePt t="16649" x="4775200" y="5619750"/>
          <p14:tracePt t="16666" x="4775200" y="5626100"/>
          <p14:tracePt t="16682" x="4781550" y="5632450"/>
          <p14:tracePt t="16699" x="4800600" y="5645150"/>
          <p14:tracePt t="16715" x="4826000" y="5664200"/>
          <p14:tracePt t="16732" x="4838700" y="5676900"/>
          <p14:tracePt t="16749" x="4876800" y="5695950"/>
          <p14:tracePt t="16766" x="4921250" y="5708650"/>
          <p14:tracePt t="16782" x="4946650" y="5721350"/>
          <p14:tracePt t="16799" x="4991100" y="5740400"/>
          <p14:tracePt t="16816" x="5041900" y="5753100"/>
          <p14:tracePt t="16833" x="5105400" y="5772150"/>
          <p14:tracePt t="16849" x="5238750" y="5810250"/>
          <p14:tracePt t="16866" x="5308600" y="5829300"/>
          <p14:tracePt t="16882" x="5359400" y="5848350"/>
          <p14:tracePt t="16899" x="5480050" y="5880100"/>
          <p14:tracePt t="16916" x="5575300" y="5905500"/>
          <p14:tracePt t="16932" x="5683250" y="5918200"/>
          <p14:tracePt t="16949" x="5994400" y="5969000"/>
          <p14:tracePt t="16966" x="6108700" y="5981700"/>
          <p14:tracePt t="16983" x="6184900" y="5994400"/>
          <p14:tracePt t="16999" x="6235700" y="6007100"/>
          <p14:tracePt t="17016" x="6311900" y="6019800"/>
          <p14:tracePt t="17033" x="6413500" y="6032500"/>
          <p14:tracePt t="17049" x="6642100" y="6064250"/>
          <p14:tracePt t="17066" x="6781800" y="6083300"/>
          <p14:tracePt t="17083" x="6851650" y="6089650"/>
          <p14:tracePt t="17099" x="6972300" y="6102350"/>
          <p14:tracePt t="17116" x="7029450" y="6108700"/>
          <p14:tracePt t="17133" x="7080250" y="6115050"/>
          <p14:tracePt t="17149" x="7258050" y="6140450"/>
          <p14:tracePt t="17166" x="7340600" y="6146800"/>
          <p14:tracePt t="17183" x="7416800" y="6153150"/>
          <p14:tracePt t="17200" x="7473950" y="6153150"/>
          <p14:tracePt t="17216" x="7518400" y="6153150"/>
          <p14:tracePt t="17233" x="7626350" y="6153150"/>
          <p14:tracePt t="17250" x="7696200" y="6140450"/>
          <p14:tracePt t="17266" x="7766050" y="6127750"/>
          <p14:tracePt t="17283" x="7804150" y="6115050"/>
          <p14:tracePt t="17300" x="8026400" y="6007100"/>
          <p14:tracePt t="17316" x="8077200" y="5981700"/>
          <p14:tracePt t="17333" x="8178800" y="5930900"/>
          <p14:tracePt t="17350" x="8255000" y="5899150"/>
          <p14:tracePt t="17366" x="8312150" y="5880100"/>
          <p14:tracePt t="17383" x="8394700" y="5842000"/>
          <p14:tracePt t="17400" x="8464550" y="5803900"/>
          <p14:tracePt t="17417" x="8509000" y="5778500"/>
          <p14:tracePt t="17433" x="8547100" y="5746750"/>
          <p14:tracePt t="17450" x="8578850" y="5721350"/>
          <p14:tracePt t="17467" x="8604250" y="5683250"/>
          <p14:tracePt t="17483" x="8604250" y="5670550"/>
          <p14:tracePt t="17500" x="8604250" y="5645150"/>
          <p14:tracePt t="17517" x="8604250" y="5626100"/>
          <p14:tracePt t="17533" x="8604250" y="5613400"/>
          <p14:tracePt t="17550" x="8604250" y="5600700"/>
          <p14:tracePt t="17567" x="8604250" y="5581650"/>
          <p14:tracePt t="17583" x="8572500" y="5556250"/>
          <p14:tracePt t="17600" x="8559800" y="5543550"/>
          <p14:tracePt t="17617" x="8540750" y="5530850"/>
          <p14:tracePt t="17633" x="8534400" y="5524500"/>
          <p14:tracePt t="17650" x="8515350" y="5518150"/>
          <p14:tracePt t="17667" x="8464550" y="5492750"/>
          <p14:tracePt t="17684" x="8382000" y="5486400"/>
          <p14:tracePt t="17700" x="8286750" y="5467350"/>
          <p14:tracePt t="17717" x="8096250" y="5441950"/>
          <p14:tracePt t="17734" x="7988300" y="5429250"/>
          <p14:tracePt t="17751" x="7899400" y="5429250"/>
          <p14:tracePt t="17767" x="7778750" y="5422900"/>
          <p14:tracePt t="17784" x="7480300" y="5416550"/>
          <p14:tracePt t="17801" x="7296150" y="5416550"/>
          <p14:tracePt t="17817" x="7118350" y="5416550"/>
          <p14:tracePt t="17834" x="6959600" y="5435600"/>
          <p14:tracePt t="17851" x="6851650" y="5441950"/>
          <p14:tracePt t="17867" x="6724650" y="5467350"/>
          <p14:tracePt t="17884" x="6445250" y="5505450"/>
          <p14:tracePt t="17901" x="6280150" y="5530850"/>
          <p14:tracePt t="17917" x="5943600" y="5549900"/>
          <p14:tracePt t="17934" x="5740400" y="5556250"/>
          <p14:tracePt t="17951" x="5530850" y="5568950"/>
          <p14:tracePt t="17968" x="5391150" y="5575300"/>
          <p14:tracePt t="17984" x="5251450" y="5588000"/>
          <p14:tracePt t="18001" x="5181600" y="5588000"/>
          <p14:tracePt t="18018" x="5118100" y="5588000"/>
          <p14:tracePt t="18034" x="5048250" y="5588000"/>
          <p14:tracePt t="18052" x="5010150" y="5581650"/>
          <p14:tracePt t="18068" x="4978400" y="5581650"/>
          <p14:tracePt t="18084" x="4959350" y="5581650"/>
          <p14:tracePt t="18101" x="4940300" y="5581650"/>
          <p14:tracePt t="18118" x="4921250" y="5581650"/>
          <p14:tracePt t="18134" x="4889500" y="5581650"/>
          <p14:tracePt t="18151" x="4876800" y="5581650"/>
          <p14:tracePt t="18168" x="4851400" y="5594350"/>
          <p14:tracePt t="18184" x="4826000" y="5600700"/>
          <p14:tracePt t="18201" x="4813300" y="5607050"/>
          <p14:tracePt t="18218" x="4794250" y="5613400"/>
          <p14:tracePt t="18235" x="4768850" y="5626100"/>
          <p14:tracePt t="18251" x="4749800" y="5638800"/>
          <p14:tracePt t="18268" x="4737100" y="5638800"/>
          <p14:tracePt t="18285" x="4724400" y="5645150"/>
          <p14:tracePt t="18301" x="4724400" y="5651500"/>
          <p14:tracePt t="18552" x="0" y="0"/>
        </p14:tracePtLst>
        <p14:tracePtLst>
          <p14:tracePt t="19277" x="7905750" y="2527300"/>
          <p14:tracePt t="19334" x="7912100" y="2527300"/>
          <p14:tracePt t="19350" x="7918450" y="2527300"/>
          <p14:tracePt t="19366" x="7924800" y="2533650"/>
          <p14:tracePt t="19374" x="7937500" y="2540000"/>
          <p14:tracePt t="19398" x="7943850" y="2540000"/>
          <p14:tracePt t="19412" x="7950200" y="2540000"/>
          <p14:tracePt t="19422" x="7962900" y="2540000"/>
          <p14:tracePt t="19430" x="7969250" y="2533650"/>
          <p14:tracePt t="19438" x="8001000" y="2527300"/>
          <p14:tracePt t="19454" x="8039100" y="2527300"/>
          <p14:tracePt t="19478" x="8070850" y="2527300"/>
          <p14:tracePt t="19503" x="8102600" y="2527300"/>
          <p14:tracePt t="19510" x="8121650" y="2527300"/>
          <p14:tracePt t="19537" x="8134350" y="2527300"/>
          <p14:tracePt t="19542" x="8153400" y="2527300"/>
          <p14:tracePt t="19557" x="8166100" y="2527300"/>
          <p14:tracePt t="19574" x="8178800" y="2527300"/>
          <p14:tracePt t="19587" x="8191500" y="2520950"/>
          <p14:tracePt t="19606" x="8229600" y="2482850"/>
          <p14:tracePt t="19622" x="8293100" y="2438400"/>
          <p14:tracePt t="19646" x="8312150" y="2425700"/>
          <p14:tracePt t="19662" x="8324850" y="2413000"/>
          <p14:tracePt t="19671" x="8356600" y="2393950"/>
          <p14:tracePt t="19726" x="8369300" y="2387600"/>
          <p14:tracePt t="19750" x="8369300" y="2374900"/>
          <p14:tracePt t="19758" x="8388350" y="2355850"/>
          <p14:tracePt t="19766" x="8388350" y="2343150"/>
          <p14:tracePt t="19787" x="8407400" y="2324100"/>
          <p14:tracePt t="19790" x="8420100" y="2305050"/>
          <p14:tracePt t="19806" x="8432800" y="2279650"/>
          <p14:tracePt t="19822" x="8432800" y="2266950"/>
          <p14:tracePt t="19841" x="8432800" y="2254250"/>
          <p14:tracePt t="19894" x="8432800" y="2247900"/>
          <p14:tracePt t="19910" x="8432800" y="2241550"/>
          <p14:tracePt t="19918" x="8420100" y="2228850"/>
          <p14:tracePt t="19926" x="8401050" y="2222500"/>
          <p14:tracePt t="19934" x="8394700" y="2222500"/>
          <p14:tracePt t="19942" x="8343900" y="2209800"/>
          <p14:tracePt t="19954" x="8280400" y="2190750"/>
          <p14:tracePt t="19971" x="8197850" y="2171700"/>
          <p14:tracePt t="19987" x="8147050" y="2171700"/>
          <p14:tracePt t="20004" x="8089900" y="2171700"/>
          <p14:tracePt t="20021" x="7969250" y="2209800"/>
          <p14:tracePt t="20038" x="7931150" y="2222500"/>
          <p14:tracePt t="20054" x="7880350" y="2247900"/>
          <p14:tracePt t="20071" x="7874000" y="2260600"/>
          <p14:tracePt t="20088" x="7848600" y="2298700"/>
          <p14:tracePt t="20104" x="7848600" y="2374900"/>
          <p14:tracePt t="20121" x="7861300" y="2432050"/>
          <p14:tracePt t="20138" x="7874000" y="2482850"/>
          <p14:tracePt t="20154" x="7905750" y="2520950"/>
          <p14:tracePt t="20172" x="7931150" y="2552700"/>
          <p14:tracePt t="20188" x="8001000" y="2597150"/>
          <p14:tracePt t="20205" x="8191500" y="2705100"/>
          <p14:tracePt t="20221" x="8356600" y="2787650"/>
          <p14:tracePt t="20238" x="8477250" y="2844800"/>
          <p14:tracePt t="20255" x="8553450" y="2895600"/>
          <p14:tracePt t="20271" x="8566150" y="2908300"/>
          <p14:tracePt t="20288" x="8597900" y="2971800"/>
          <p14:tracePt t="20305" x="8610600" y="3035300"/>
          <p14:tracePt t="20321" x="8610600" y="3194050"/>
          <p14:tracePt t="20338" x="8604250" y="3346450"/>
          <p14:tracePt t="20355" x="8566150" y="3492500"/>
          <p14:tracePt t="20372" x="8521700" y="3714750"/>
          <p14:tracePt t="20388" x="8477250" y="3898900"/>
          <p14:tracePt t="20405" x="8432800" y="4064000"/>
          <p14:tracePt t="20421" x="8401050" y="4222750"/>
          <p14:tracePt t="20438" x="8394700" y="4229100"/>
          <p14:tracePt t="20486" x="8394700" y="4235450"/>
          <p14:tracePt t="20502" x="8394700" y="4241800"/>
          <p14:tracePt t="20518" x="8394700" y="4248150"/>
          <p14:tracePt t="20534" x="8394700" y="4254500"/>
          <p14:tracePt t="20540" x="8394700" y="4260850"/>
          <p14:tracePt t="20558" x="8394700" y="4267200"/>
          <p14:tracePt t="20574" x="8394700" y="4273550"/>
          <p14:tracePt t="20582" x="8394700" y="4279900"/>
          <p14:tracePt t="20590" x="8394700" y="4311650"/>
          <p14:tracePt t="20606" x="8394700" y="4375150"/>
          <p14:tracePt t="20630" x="8382000" y="4413250"/>
          <p14:tracePt t="20640" x="8375650" y="4438650"/>
          <p14:tracePt t="20655" x="8369300" y="4476750"/>
          <p14:tracePt t="20672" x="8362950" y="4502150"/>
          <p14:tracePt t="20689" x="8362950" y="4591050"/>
          <p14:tracePt t="20706" x="8356600" y="4667250"/>
          <p14:tracePt t="20722" x="8350250" y="4699000"/>
          <p14:tracePt t="20738" x="8343900" y="4762500"/>
          <p14:tracePt t="20756" x="8343900" y="4794250"/>
          <p14:tracePt t="20772" x="8337550" y="4832350"/>
          <p14:tracePt t="20789" x="8331200" y="4870450"/>
          <p14:tracePt t="20806" x="8331200" y="4946650"/>
          <p14:tracePt t="20822" x="8324850" y="4978400"/>
          <p14:tracePt t="20839" x="8324850" y="5016500"/>
          <p14:tracePt t="20856" x="8324850" y="5073650"/>
          <p14:tracePt t="20872" x="8324850" y="5099050"/>
          <p14:tracePt t="20889" x="8318500" y="5187950"/>
          <p14:tracePt t="20905" x="8324850" y="5270500"/>
          <p14:tracePt t="20922" x="8324850" y="5321300"/>
          <p14:tracePt t="20939" x="8324850" y="5340350"/>
          <p14:tracePt t="20955" x="8331200" y="5365750"/>
          <p14:tracePt t="20972" x="8331200" y="5384800"/>
          <p14:tracePt t="20989" x="8331200" y="5416550"/>
          <p14:tracePt t="21005" x="8331200" y="5530850"/>
          <p14:tracePt t="21022" x="8331200" y="5562600"/>
          <p14:tracePt t="21039" x="8343900" y="5632450"/>
          <p14:tracePt t="21056" x="8356600" y="5683250"/>
          <p14:tracePt t="21072" x="8356600" y="5695950"/>
          <p14:tracePt t="21089" x="8356600" y="5715000"/>
          <p14:tracePt t="21106" x="8356600" y="5727700"/>
          <p14:tracePt t="21122" x="8356600" y="5753100"/>
          <p14:tracePt t="21139" x="8356600" y="5765800"/>
          <p14:tracePt t="21156" x="8356600" y="5772150"/>
          <p14:tracePt t="21230" x="8356600" y="5765800"/>
          <p14:tracePt t="21245" x="8356600" y="5759450"/>
          <p14:tracePt t="21253" x="8356600" y="5734050"/>
          <p14:tracePt t="21265" x="8350250" y="5702300"/>
          <p14:tracePt t="21272" x="8343900" y="5645150"/>
          <p14:tracePt t="21289" x="8324850" y="5575300"/>
          <p14:tracePt t="21293" x="8267700" y="5213350"/>
          <p14:tracePt t="21309" x="8248650" y="5041900"/>
          <p14:tracePt t="21326" x="8242300" y="4921250"/>
          <p14:tracePt t="21339" x="8235950" y="4851400"/>
          <p14:tracePt t="21356" x="8229600" y="4775200"/>
          <p14:tracePt t="21373" x="8216900" y="4654550"/>
          <p14:tracePt t="21390" x="8216900" y="4629150"/>
          <p14:tracePt t="21406" x="8210550" y="4578350"/>
          <p14:tracePt t="21423" x="8204200" y="4527550"/>
          <p14:tracePt t="21440" x="8204200" y="4489450"/>
          <p14:tracePt t="21456" x="8197850" y="4445000"/>
          <p14:tracePt t="21473" x="8197850" y="4432300"/>
          <p14:tracePt t="21490" x="8197850" y="4413250"/>
          <p14:tracePt t="21582" x="8197850" y="4419600"/>
          <p14:tracePt t="21590" x="8197850" y="4457700"/>
          <p14:tracePt t="21598" x="8197850" y="4514850"/>
          <p14:tracePt t="21606" x="8197850" y="4578350"/>
          <p14:tracePt t="21614" x="8197850" y="4705350"/>
          <p14:tracePt t="21630" x="8197850" y="4883150"/>
          <p14:tracePt t="21640" x="8191500" y="5073650"/>
          <p14:tracePt t="21656" x="8172450" y="5270500"/>
          <p14:tracePt t="21673" x="8166100" y="5346700"/>
          <p14:tracePt t="21690" x="8140700" y="5689600"/>
          <p14:tracePt t="21707" x="8134350" y="5727700"/>
          <p14:tracePt t="21724" x="8134350" y="5734050"/>
          <p14:tracePt t="21917" x="8134350" y="5727700"/>
          <p14:tracePt t="21925" x="8134350" y="5721350"/>
          <p14:tracePt t="21933" x="8115300" y="5683250"/>
          <p14:tracePt t="21940" x="8096250" y="5619750"/>
          <p14:tracePt t="21957" x="8077200" y="5562600"/>
          <p14:tracePt t="21974" x="8058150" y="5530850"/>
          <p14:tracePt t="21990" x="8020050" y="5441950"/>
          <p14:tracePt t="22007" x="7975600" y="5334000"/>
          <p14:tracePt t="22024" x="7931150" y="5226050"/>
          <p14:tracePt t="22040" x="7893050" y="5156200"/>
          <p14:tracePt t="22057" x="7861300" y="5086350"/>
          <p14:tracePt t="22074" x="7854950" y="5060950"/>
          <p14:tracePt t="22091" x="7829550" y="4991100"/>
          <p14:tracePt t="22107" x="7816850" y="4959350"/>
          <p14:tracePt t="22124" x="7804150" y="4908550"/>
          <p14:tracePt t="22141" x="7797800" y="4857750"/>
          <p14:tracePt t="22157" x="7785100" y="4813300"/>
          <p14:tracePt t="22174" x="7785100" y="4800600"/>
          <p14:tracePt t="22191" x="7778750" y="4800600"/>
          <p14:tracePt t="22269" x="7778750" y="4794250"/>
          <p14:tracePt t="22277" x="7772400" y="4781550"/>
          <p14:tracePt t="22277" x="0" y="0"/>
        </p14:tracePtLst>
        <p14:tracePtLst>
          <p14:tracePt t="30339" x="2413000" y="4641850"/>
          <p14:tracePt t="30414" x="2406650" y="4641850"/>
          <p14:tracePt t="30534" x="2393950" y="4629150"/>
          <p14:tracePt t="30542" x="2387600" y="4629150"/>
          <p14:tracePt t="30550" x="2381250" y="4622800"/>
          <p14:tracePt t="30558" x="2368550" y="4616450"/>
          <p14:tracePt t="30574" x="2349500" y="4603750"/>
          <p14:tracePt t="30598" x="2336800" y="4597400"/>
          <p14:tracePt t="30598" x="2317750" y="4578350"/>
          <p14:tracePt t="30606" x="2305050" y="4572000"/>
          <p14:tracePt t="30622" x="2292350" y="4559300"/>
          <p14:tracePt t="30766" x="2286000" y="4559300"/>
          <p14:tracePt t="30774" x="2266950" y="4559300"/>
          <p14:tracePt t="30790" x="2228850" y="4559300"/>
          <p14:tracePt t="30798" x="2203450" y="4559300"/>
          <p14:tracePt t="30806" x="2139950" y="4565650"/>
          <p14:tracePt t="30823" x="2089150" y="4578350"/>
          <p14:tracePt t="30839" x="2057400" y="4591050"/>
          <p14:tracePt t="30856" x="2019300" y="4597400"/>
          <p14:tracePt t="30873" x="2006600" y="4603750"/>
          <p14:tracePt t="30890" x="1930400" y="4616450"/>
          <p14:tracePt t="30906" x="1873250" y="4622800"/>
          <p14:tracePt t="30923" x="1828800" y="4629150"/>
          <p14:tracePt t="30940" x="1714500" y="4648200"/>
          <p14:tracePt t="30956" x="1644650" y="4654550"/>
          <p14:tracePt t="30973" x="1587500" y="4667250"/>
          <p14:tracePt t="30990" x="1403350" y="4699000"/>
          <p14:tracePt t="31007" x="1257300" y="4737100"/>
          <p14:tracePt t="31024" x="1155700" y="4762500"/>
          <p14:tracePt t="31040" x="1060450" y="4800600"/>
          <p14:tracePt t="31057" x="1035050" y="4806950"/>
          <p14:tracePt t="31073" x="1016000" y="4813300"/>
          <p14:tracePt t="31090" x="958850" y="4838700"/>
          <p14:tracePt t="31107" x="933450" y="4845050"/>
          <p14:tracePt t="31123" x="914400" y="4857750"/>
          <p14:tracePt t="31140" x="869950" y="4870450"/>
          <p14:tracePt t="31157" x="831850" y="4883150"/>
          <p14:tracePt t="31173" x="768350" y="4902200"/>
          <p14:tracePt t="31190" x="730250" y="4914900"/>
          <p14:tracePt t="31207" x="692150" y="4933950"/>
          <p14:tracePt t="31223" x="666750" y="4946650"/>
          <p14:tracePt t="31240" x="654050" y="4953000"/>
          <p14:tracePt t="31257" x="647700" y="4959350"/>
          <p14:tracePt t="31274" x="641350" y="4965700"/>
          <p14:tracePt t="31290" x="635000" y="4978400"/>
          <p14:tracePt t="31307" x="635000" y="4997450"/>
          <p14:tracePt t="31324" x="635000" y="5016500"/>
          <p14:tracePt t="31340" x="635000" y="5035550"/>
          <p14:tracePt t="31357" x="641350" y="5073650"/>
          <p14:tracePt t="31374" x="654050" y="5111750"/>
          <p14:tracePt t="31391" x="666750" y="5156200"/>
          <p14:tracePt t="31406" x="679450" y="5200650"/>
          <p14:tracePt t="31423" x="692150" y="5251450"/>
          <p14:tracePt t="31440" x="717550" y="5327650"/>
          <p14:tracePt t="31457" x="774700" y="5454650"/>
          <p14:tracePt t="31474" x="787400" y="5480050"/>
          <p14:tracePt t="31491" x="838200" y="5549900"/>
          <p14:tracePt t="31507" x="850900" y="5575300"/>
          <p14:tracePt t="31524" x="850900" y="5581650"/>
          <p14:tracePt t="31541" x="857250" y="5594350"/>
          <p14:tracePt t="31557" x="876300" y="5638800"/>
          <p14:tracePt t="31574" x="882650" y="5664200"/>
          <p14:tracePt t="31591" x="882650" y="5689600"/>
          <p14:tracePt t="31607" x="895350" y="5715000"/>
          <p14:tracePt t="31624" x="901700" y="5734050"/>
          <p14:tracePt t="31641" x="914400" y="5753100"/>
          <p14:tracePt t="31657" x="933450" y="5772150"/>
          <p14:tracePt t="31674" x="952500" y="5803900"/>
          <p14:tracePt t="31691" x="971550" y="5816600"/>
          <p14:tracePt t="31708" x="996950" y="5842000"/>
          <p14:tracePt t="31724" x="1016000" y="5854700"/>
          <p14:tracePt t="31741" x="1028700" y="5873750"/>
          <p14:tracePt t="31758" x="1047750" y="5880100"/>
          <p14:tracePt t="31774" x="1054100" y="5892800"/>
          <p14:tracePt t="31791" x="1085850" y="5905500"/>
          <p14:tracePt t="31808" x="1123950" y="5924550"/>
          <p14:tracePt t="31825" x="1149350" y="5930900"/>
          <p14:tracePt t="31841" x="1181100" y="5943600"/>
          <p14:tracePt t="31858" x="1219200" y="5956300"/>
          <p14:tracePt t="31874" x="1282700" y="5981700"/>
          <p14:tracePt t="31891" x="1327150" y="5994400"/>
          <p14:tracePt t="31908" x="1435100" y="6026150"/>
          <p14:tracePt t="31925" x="1524000" y="6038850"/>
          <p14:tracePt t="31941" x="1689100" y="6057900"/>
          <p14:tracePt t="31958" x="1803400" y="6083300"/>
          <p14:tracePt t="31975" x="1936750" y="6096000"/>
          <p14:tracePt t="31992" x="2082800" y="6115050"/>
          <p14:tracePt t="32008" x="2387600" y="6121400"/>
          <p14:tracePt t="32025" x="2489200" y="6121400"/>
          <p14:tracePt t="32042" x="2584450" y="6121400"/>
          <p14:tracePt t="32058" x="2660650" y="6121400"/>
          <p14:tracePt t="32075" x="2749550" y="6121400"/>
          <p14:tracePt t="32092" x="2921000" y="6121400"/>
          <p14:tracePt t="32108" x="3060700" y="6102350"/>
          <p14:tracePt t="32125" x="3200400" y="6057900"/>
          <p14:tracePt t="32142" x="3359150" y="6019800"/>
          <p14:tracePt t="32158" x="3511550" y="6000750"/>
          <p14:tracePt t="32175" x="3600450" y="5994400"/>
          <p14:tracePt t="32192" x="3695700" y="5981700"/>
          <p14:tracePt t="32208" x="3797300" y="5956300"/>
          <p14:tracePt t="32225" x="3924300" y="5918200"/>
          <p14:tracePt t="32242" x="4089400" y="5861050"/>
          <p14:tracePt t="32259" x="4191000" y="5829300"/>
          <p14:tracePt t="32275" x="4298950" y="5797550"/>
          <p14:tracePt t="32292" x="4381500" y="5778500"/>
          <p14:tracePt t="32309" x="4464050" y="5746750"/>
          <p14:tracePt t="32325" x="4584700" y="5670550"/>
          <p14:tracePt t="32342" x="4622800" y="5632450"/>
          <p14:tracePt t="32359" x="4648200" y="5607050"/>
          <p14:tracePt t="32375" x="4673600" y="5568950"/>
          <p14:tracePt t="32392" x="4699000" y="5530850"/>
          <p14:tracePt t="32409" x="4724400" y="5492750"/>
          <p14:tracePt t="32426" x="4737100" y="5467350"/>
          <p14:tracePt t="32442" x="4743450" y="5429250"/>
          <p14:tracePt t="32459" x="4775200" y="5372100"/>
          <p14:tracePt t="32476" x="4787900" y="5321300"/>
          <p14:tracePt t="32492" x="4794250" y="5295900"/>
          <p14:tracePt t="32509" x="4794250" y="5270500"/>
          <p14:tracePt t="32526" x="4800600" y="5194300"/>
          <p14:tracePt t="32542" x="4800600" y="5156200"/>
          <p14:tracePt t="32559" x="4800600" y="5099050"/>
          <p14:tracePt t="32576" x="4800600" y="5054600"/>
          <p14:tracePt t="32593" x="4787900" y="5010150"/>
          <p14:tracePt t="32609" x="4781550" y="4972050"/>
          <p14:tracePt t="32626" x="4756150" y="4889500"/>
          <p14:tracePt t="32642" x="4743450" y="4845050"/>
          <p14:tracePt t="32659" x="4730750" y="4819650"/>
          <p14:tracePt t="32676" x="4711700" y="4800600"/>
          <p14:tracePt t="32693" x="4699000" y="4787900"/>
          <p14:tracePt t="32710" x="4692650" y="4775200"/>
          <p14:tracePt t="32726" x="4660900" y="4762500"/>
          <p14:tracePt t="32743" x="4635500" y="4749800"/>
          <p14:tracePt t="32759" x="4559300" y="4718050"/>
          <p14:tracePt t="32776" x="4476750" y="4692650"/>
          <p14:tracePt t="32793" x="4356100" y="4660900"/>
          <p14:tracePt t="32809" x="4248150" y="4635500"/>
          <p14:tracePt t="32826" x="4159250" y="4616450"/>
          <p14:tracePt t="32843" x="4089400" y="4597400"/>
          <p14:tracePt t="32859" x="4013200" y="4578350"/>
          <p14:tracePt t="32876" x="3917950" y="4559300"/>
          <p14:tracePt t="32893" x="3835400" y="4552950"/>
          <p14:tracePt t="32910" x="3651250" y="4533900"/>
          <p14:tracePt t="32926" x="3549650" y="4533900"/>
          <p14:tracePt t="32943" x="3422650" y="4527550"/>
          <p14:tracePt t="32960" x="3302000" y="4521200"/>
          <p14:tracePt t="32976" x="3155950" y="4514850"/>
          <p14:tracePt t="32993" x="3028950" y="4514850"/>
          <p14:tracePt t="33010" x="2863850" y="4514850"/>
          <p14:tracePt t="33026" x="2774950" y="4514850"/>
          <p14:tracePt t="33043" x="2686050" y="4521200"/>
          <p14:tracePt t="33060" x="2571750" y="4533900"/>
          <p14:tracePt t="33077" x="2476500" y="4546600"/>
          <p14:tracePt t="33093" x="2330450" y="4559300"/>
          <p14:tracePt t="33110" x="2260600" y="4578350"/>
          <p14:tracePt t="33127" x="2228850" y="4584700"/>
          <p14:tracePt t="33143" x="2178050" y="4597400"/>
          <p14:tracePt t="33160" x="2139950" y="4603750"/>
          <p14:tracePt t="33177" x="2108200" y="4610100"/>
          <p14:tracePt t="33194" x="2076450" y="4616450"/>
          <p14:tracePt t="33210" x="2032000" y="4635500"/>
          <p14:tracePt t="33227" x="2006600" y="4641850"/>
          <p14:tracePt t="33243" x="1974850" y="4654550"/>
          <p14:tracePt t="33260" x="1955800" y="4660900"/>
          <p14:tracePt t="33277" x="1943100" y="4667250"/>
          <p14:tracePt t="33293" x="1930400" y="4673600"/>
          <p14:tracePt t="33310" x="1905000" y="4679950"/>
          <p14:tracePt t="33327" x="1892300" y="4679950"/>
          <p14:tracePt t="33344" x="1873250" y="4686300"/>
          <p14:tracePt t="33360" x="1847850" y="4692650"/>
          <p14:tracePt t="33377" x="1822450" y="4699000"/>
          <p14:tracePt t="33394" x="1790700" y="4699000"/>
          <p14:tracePt t="33410" x="1746250" y="4705350"/>
          <p14:tracePt t="33427" x="1720850" y="4705350"/>
          <p14:tracePt t="33462" x="1714500" y="4711700"/>
          <p14:tracePt t="33462" x="1708150" y="4711700"/>
          <p14:tracePt t="33482" x="1682750" y="4718050"/>
          <p14:tracePt t="33494" x="1663700" y="4718050"/>
          <p14:tracePt t="33511" x="1631950" y="4730750"/>
          <p14:tracePt t="33527" x="1606550" y="4737100"/>
          <p14:tracePt t="33544" x="1568450" y="4749800"/>
          <p14:tracePt t="33561" x="1555750" y="4762500"/>
          <p14:tracePt t="33577" x="1511300" y="4775200"/>
          <p14:tracePt t="33594" x="1460500" y="4781550"/>
          <p14:tracePt t="33611" x="1403350" y="4794250"/>
          <p14:tracePt t="33627" x="1352550" y="4806950"/>
          <p14:tracePt t="33644" x="1289050" y="4826000"/>
          <p14:tracePt t="33661" x="1276350" y="4838700"/>
          <p14:tracePt t="33677" x="1244600" y="4845050"/>
          <p14:tracePt t="33694" x="1231900" y="4851400"/>
          <p14:tracePt t="33711" x="1225550" y="4857750"/>
          <p14:tracePt t="33728" x="1200150" y="4864100"/>
          <p14:tracePt t="33744" x="1181100" y="4876800"/>
          <p14:tracePt t="33761" x="1155700" y="4876800"/>
          <p14:tracePt t="33778" x="1123950" y="4883150"/>
          <p14:tracePt t="33794" x="1104900" y="4889500"/>
          <p14:tracePt t="33811" x="1085850" y="4889500"/>
          <p14:tracePt t="33828" x="1073150" y="4902200"/>
          <p14:tracePt t="33886" x="1066800" y="4908550"/>
          <p14:tracePt t="33894" x="1054100" y="4933950"/>
          <p14:tracePt t="33910" x="1041400" y="4959350"/>
          <p14:tracePt t="33918" x="1035050" y="4991100"/>
          <p14:tracePt t="33930" x="1028700" y="5029200"/>
          <p14:tracePt t="33950" x="1028700" y="5080000"/>
          <p14:tracePt t="33966" x="1028700" y="5137150"/>
          <p14:tracePt t="33979" x="1028700" y="5194300"/>
          <p14:tracePt t="33995" x="1028700" y="5238750"/>
          <p14:tracePt t="34011" x="1022350" y="5283200"/>
          <p14:tracePt t="34028" x="1022350" y="5327650"/>
          <p14:tracePt t="34045" x="1022350" y="5359400"/>
          <p14:tracePt t="34061" x="1022350" y="5422900"/>
          <p14:tracePt t="34079" x="1022350" y="5480050"/>
          <p14:tracePt t="34095" x="1022350" y="5518150"/>
          <p14:tracePt t="34112" x="1016000" y="5594350"/>
          <p14:tracePt t="34128" x="1009650" y="5651500"/>
          <p14:tracePt t="34145" x="1009650" y="5702300"/>
          <p14:tracePt t="34162" x="1016000" y="5746750"/>
          <p14:tracePt t="34179" x="1022350" y="5778500"/>
          <p14:tracePt t="34195" x="1028700" y="5810250"/>
          <p14:tracePt t="34212" x="1035050" y="5816600"/>
          <p14:tracePt t="34228" x="1035050" y="5829300"/>
          <p14:tracePt t="34245" x="1054100" y="5848350"/>
          <p14:tracePt t="34262" x="1060450" y="5854700"/>
          <p14:tracePt t="34279" x="1085850" y="5867400"/>
          <p14:tracePt t="34295" x="1098550" y="5873750"/>
          <p14:tracePt t="34312" x="1130300" y="5886450"/>
          <p14:tracePt t="34329" x="1155700" y="5899150"/>
          <p14:tracePt t="34345" x="1174750" y="5905500"/>
          <p14:tracePt t="34362" x="1206500" y="5918200"/>
          <p14:tracePt t="34379" x="1231900" y="5924550"/>
          <p14:tracePt t="34395" x="1270000" y="5930900"/>
          <p14:tracePt t="34412" x="1301750" y="5937250"/>
          <p14:tracePt t="34429" x="1346200" y="5943600"/>
          <p14:tracePt t="34445" x="1397000" y="5949950"/>
          <p14:tracePt t="34462" x="1485900" y="5949950"/>
          <p14:tracePt t="34479" x="1504950" y="5943600"/>
          <p14:tracePt t="34495" x="1524000" y="5943600"/>
          <p14:tracePt t="34512" x="1555750" y="5937250"/>
          <p14:tracePt t="34529" x="1562100" y="5937250"/>
          <p14:tracePt t="34546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orbital </a:t>
            </a:r>
            <a:r>
              <a:rPr lang="en-US" dirty="0"/>
              <a:t>theory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153400" cy="5334000"/>
          </a:xfrm>
        </p:spPr>
        <p:txBody>
          <a:bodyPr>
            <a:normAutofit fontScale="77500" lnSpcReduction="20000"/>
          </a:bodyPr>
          <a:lstStyle/>
          <a:p>
            <a:pPr marL="533400" indent="-533400"/>
            <a:r>
              <a:rPr lang="en-US" sz="3500" dirty="0" smtClean="0"/>
              <a:t>Molecular orbitals are comprised from the overlap of atomic orbitals</a:t>
            </a:r>
          </a:p>
          <a:p>
            <a:pPr marL="533400" indent="-533400"/>
            <a:r>
              <a:rPr lang="en-US" sz="3500" dirty="0" smtClean="0"/>
              <a:t>Number </a:t>
            </a:r>
            <a:r>
              <a:rPr lang="en-US" sz="3500" dirty="0"/>
              <a:t>of molecular orbitals </a:t>
            </a:r>
            <a:r>
              <a:rPr lang="en-US" sz="3500" dirty="0" smtClean="0"/>
              <a:t>equals the </a:t>
            </a:r>
            <a:r>
              <a:rPr lang="en-US" sz="3500" dirty="0"/>
              <a:t>number of </a:t>
            </a:r>
            <a:r>
              <a:rPr lang="en-US" sz="3500" dirty="0" smtClean="0"/>
              <a:t>combined atomic orbitals</a:t>
            </a:r>
            <a:endParaRPr lang="en-US" sz="3500" dirty="0"/>
          </a:p>
          <a:p>
            <a:pPr marL="533400" indent="-533400"/>
            <a:r>
              <a:rPr lang="en-US" sz="3500" dirty="0" smtClean="0"/>
              <a:t>Different type of molecular orbitals </a:t>
            </a:r>
          </a:p>
          <a:p>
            <a:pPr marL="1155700" lvl="1" indent="-533400"/>
            <a:r>
              <a:rPr lang="en-US" sz="3500" dirty="0" smtClean="0"/>
              <a:t>bonding </a:t>
            </a:r>
            <a:r>
              <a:rPr lang="en-US" sz="3500" dirty="0"/>
              <a:t>orbital (lower energy) </a:t>
            </a:r>
            <a:endParaRPr lang="en-US" sz="3500" dirty="0" smtClean="0"/>
          </a:p>
          <a:p>
            <a:pPr marL="1155700" lvl="1" indent="-533400"/>
            <a:r>
              <a:rPr lang="en-US" sz="3500" dirty="0" smtClean="0"/>
              <a:t>Non-bonding (same energy as atomic orbitals)</a:t>
            </a:r>
          </a:p>
          <a:p>
            <a:pPr marL="1155700" lvl="1" indent="-533400"/>
            <a:r>
              <a:rPr lang="en-US" sz="3500" dirty="0" smtClean="0"/>
              <a:t>Anti-bonding </a:t>
            </a:r>
            <a:r>
              <a:rPr lang="en-US" sz="3500" dirty="0"/>
              <a:t>orbital (higher energy</a:t>
            </a:r>
            <a:r>
              <a:rPr lang="en-US" sz="3500" dirty="0" smtClean="0"/>
              <a:t>)</a:t>
            </a:r>
            <a:endParaRPr lang="en-US" sz="3500" dirty="0"/>
          </a:p>
          <a:p>
            <a:pPr marL="533400" indent="-533400"/>
            <a:r>
              <a:rPr lang="en-US" sz="3500" dirty="0"/>
              <a:t>Electrons enter the lowest orbital available </a:t>
            </a:r>
          </a:p>
          <a:p>
            <a:pPr marL="1155700" lvl="1" indent="-533400"/>
            <a:r>
              <a:rPr lang="en-US" sz="3500" dirty="0" smtClean="0"/>
              <a:t>maximum number of </a:t>
            </a:r>
            <a:r>
              <a:rPr lang="en-US" sz="3500" dirty="0"/>
              <a:t>electrons in an orbital is 2 (Pauli Exclusion Principle) </a:t>
            </a:r>
          </a:p>
          <a:p>
            <a:pPr marL="1155700" lvl="1" indent="-533400"/>
            <a:r>
              <a:rPr lang="en-US" sz="3500" dirty="0"/>
              <a:t>Electrons spread out before pairing up (Hund's Rule) </a:t>
            </a:r>
            <a:endParaRPr lang="en-US" sz="3500" dirty="0" smtClean="0"/>
          </a:p>
          <a:p>
            <a:endParaRPr lang="en-US" sz="3500" dirty="0" smtClean="0"/>
          </a:p>
          <a:p>
            <a:pPr marL="533400" indent="-533400"/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0"/>
    </mc:Choice>
    <mc:Fallback xmlns="">
      <p:transition spd="slow" advTm="6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94" x="2863850" y="3714750"/>
          <p14:tracePt t="3442" x="2863850" y="3708400"/>
          <p14:tracePt t="3450" x="2851150" y="3702050"/>
          <p14:tracePt t="3458" x="2844800" y="3695700"/>
          <p14:tracePt t="3478" x="2825750" y="3683000"/>
          <p14:tracePt t="3482" x="2806700" y="3657600"/>
          <p14:tracePt t="3498" x="2762250" y="3632200"/>
          <p14:tracePt t="3514" x="2724150" y="3600450"/>
          <p14:tracePt t="3530" x="2711450" y="3581400"/>
          <p14:tracePt t="3546" x="2679700" y="3562350"/>
          <p14:tracePt t="3562" x="2667000" y="3549650"/>
          <p14:tracePt t="3642" x="2667000" y="3543300"/>
          <p14:tracePt t="3650" x="2667000" y="3524250"/>
          <p14:tracePt t="3658" x="2654300" y="3524250"/>
          <p14:tracePt t="3666" x="2654300" y="3511550"/>
          <p14:tracePt t="3682" x="2641600" y="3498850"/>
          <p14:tracePt t="4050" x="2616200" y="3498850"/>
          <p14:tracePt t="4058" x="2603500" y="3498850"/>
          <p14:tracePt t="4066" x="2571750" y="3517900"/>
          <p14:tracePt t="4079" x="2546350" y="3524250"/>
          <p14:tracePt t="4080" x="2432050" y="3543300"/>
          <p14:tracePt t="4096" x="2279650" y="3562350"/>
          <p14:tracePt t="4113" x="2063750" y="3575050"/>
          <p14:tracePt t="4130" x="1803400" y="3575050"/>
          <p14:tracePt t="4146" x="1155700" y="3536950"/>
          <p14:tracePt t="4163" x="889000" y="3505200"/>
          <p14:tracePt t="4180" x="749300" y="3498850"/>
          <p14:tracePt t="4197" x="679450" y="3492500"/>
          <p14:tracePt t="4213" x="660400" y="3486150"/>
          <p14:tracePt t="4230" x="647700" y="3479800"/>
          <p14:tracePt t="4274" x="647700" y="3467100"/>
          <p14:tracePt t="4282" x="647700" y="3454400"/>
          <p14:tracePt t="4290" x="654050" y="3416300"/>
          <p14:tracePt t="4298" x="685800" y="3314700"/>
          <p14:tracePt t="4314" x="730250" y="3181350"/>
          <p14:tracePt t="4330" x="762000" y="3054350"/>
          <p14:tracePt t="4347" x="863600" y="2736850"/>
          <p14:tracePt t="4363" x="882650" y="2673350"/>
          <p14:tracePt t="4380" x="895350" y="2628900"/>
          <p14:tracePt t="4397" x="901700" y="2616200"/>
          <p14:tracePt t="4413" x="914400" y="2597150"/>
          <p14:tracePt t="4430" x="914400" y="2590800"/>
          <p14:tracePt t="4447" x="920750" y="2571750"/>
          <p14:tracePt t="4464" x="920750" y="2559050"/>
          <p14:tracePt t="4480" x="920750" y="2527300"/>
          <p14:tracePt t="4497" x="920750" y="2495550"/>
          <p14:tracePt t="4514" x="939800" y="2406650"/>
          <p14:tracePt t="4531" x="965200" y="2349500"/>
          <p14:tracePt t="4547" x="1047750" y="2133600"/>
          <p14:tracePt t="4564" x="1130300" y="1949450"/>
          <p14:tracePt t="4580" x="1377950" y="1562100"/>
          <p14:tracePt t="4598" x="1562100" y="1308100"/>
          <p14:tracePt t="4615" x="1708150" y="1123950"/>
          <p14:tracePt t="4631" x="1892300" y="889000"/>
          <p14:tracePt t="4648" x="1993900" y="698500"/>
          <p14:tracePt t="4665" x="2108200" y="393700"/>
          <p14:tracePt t="4681" x="2139950" y="285750"/>
          <p14:tracePt t="4698" x="2184400" y="209550"/>
          <p14:tracePt t="4715" x="2209800" y="171450"/>
          <p14:tracePt t="4803" x="2216150" y="171450"/>
          <p14:tracePt t="4811" x="2254250" y="177800"/>
          <p14:tracePt t="4819" x="2311400" y="203200"/>
          <p14:tracePt t="4827" x="2381250" y="228600"/>
          <p14:tracePt t="4835" x="2527300" y="285750"/>
          <p14:tracePt t="4851" x="2628900" y="336550"/>
          <p14:tracePt t="4867" x="2717800" y="374650"/>
          <p14:tracePt t="4883" x="2832100" y="419100"/>
          <p14:tracePt t="4899" x="3003550" y="482600"/>
          <p14:tracePt t="4915" x="3162300" y="533400"/>
          <p14:tracePt t="4932" x="3181350" y="539750"/>
          <p14:tracePt t="4949" x="3270250" y="571500"/>
          <p14:tracePt t="4965" x="3352800" y="596900"/>
          <p14:tracePt t="4983" x="3479800" y="660400"/>
          <p14:tracePt t="4999" x="3657600" y="736600"/>
          <p14:tracePt t="5015" x="3994150" y="882650"/>
          <p14:tracePt t="5032" x="4102100" y="933450"/>
          <p14:tracePt t="5049" x="4184650" y="971550"/>
          <p14:tracePt t="5065" x="4267200" y="1009650"/>
          <p14:tracePt t="5082" x="4356100" y="1060450"/>
          <p14:tracePt t="5082" x="4413250" y="1066800"/>
          <p14:tracePt t="5099" x="4483100" y="1098550"/>
          <p14:tracePt t="5115" x="4540250" y="1117600"/>
          <p14:tracePt t="5132" x="4597400" y="1130300"/>
          <p14:tracePt t="5149" x="4673600" y="1149350"/>
          <p14:tracePt t="5166" x="4730750" y="1168400"/>
          <p14:tracePt t="5182" x="4832350" y="1181100"/>
          <p14:tracePt t="5199" x="4965700" y="1193800"/>
          <p14:tracePt t="5216" x="5111750" y="1206500"/>
          <p14:tracePt t="5232" x="5422900" y="1238250"/>
          <p14:tracePt t="5249" x="5575300" y="1257300"/>
          <p14:tracePt t="5266" x="5759450" y="1263650"/>
          <p14:tracePt t="5282" x="5969000" y="1276350"/>
          <p14:tracePt t="5299" x="6026150" y="1276350"/>
          <p14:tracePt t="5316" x="6108700" y="1250950"/>
          <p14:tracePt t="5333" x="6115050" y="1244600"/>
          <p14:tracePt t="5349" x="6178550" y="1225550"/>
          <p14:tracePt t="5366" x="6203950" y="1219200"/>
          <p14:tracePt t="5383" x="6254750" y="1193800"/>
          <p14:tracePt t="5400" x="6375400" y="1155700"/>
          <p14:tracePt t="5416" x="6457950" y="1117600"/>
          <p14:tracePt t="5432" x="6521450" y="1098550"/>
          <p14:tracePt t="5449" x="6654800" y="1060450"/>
          <p14:tracePt t="5466" x="6851650" y="1016000"/>
          <p14:tracePt t="5483" x="7169150" y="933450"/>
          <p14:tracePt t="5500" x="7251700" y="901700"/>
          <p14:tracePt t="5516" x="7296150" y="882650"/>
          <p14:tracePt t="5533" x="7334250" y="869950"/>
          <p14:tracePt t="5550" x="7366000" y="844550"/>
          <p14:tracePt t="5566" x="7378700" y="838200"/>
          <p14:tracePt t="5583" x="7397750" y="838200"/>
          <p14:tracePt t="5600" x="7404100" y="838200"/>
          <p14:tracePt t="5616" x="7416800" y="831850"/>
          <p14:tracePt t="5633" x="7429500" y="831850"/>
          <p14:tracePt t="5650" x="7435850" y="825500"/>
          <p14:tracePt t="5684" x="7442200" y="825500"/>
          <p14:tracePt t="5863" x="0" y="0"/>
        </p14:tracePtLst>
        <p14:tracePtLst>
          <p14:tracePt t="27484" x="6254750" y="431800"/>
          <p14:tracePt t="27492" x="6248400" y="438150"/>
          <p14:tracePt t="27524" x="6242050" y="438150"/>
          <p14:tracePt t="27548" x="6235700" y="444500"/>
          <p14:tracePt t="27556" x="6216650" y="450850"/>
          <p14:tracePt t="27564" x="6203950" y="450850"/>
          <p14:tracePt t="27572" x="6178550" y="457200"/>
          <p14:tracePt t="27588" x="6127750" y="463550"/>
          <p14:tracePt t="27612" x="6089650" y="463550"/>
          <p14:tracePt t="27621" x="5949950" y="469900"/>
          <p14:tracePt t="27644" x="5829300" y="469900"/>
          <p14:tracePt t="27654" x="5695950" y="450850"/>
          <p14:tracePt t="27671" x="5511800" y="425450"/>
          <p14:tracePt t="27688" x="5372100" y="412750"/>
          <p14:tracePt t="27704" x="5251450" y="400050"/>
          <p14:tracePt t="27721" x="5149850" y="400050"/>
          <p14:tracePt t="27738" x="5086350" y="419100"/>
          <p14:tracePt t="27755" x="5003800" y="457200"/>
          <p14:tracePt t="27771" x="4775200" y="558800"/>
          <p14:tracePt t="27788" x="4578350" y="660400"/>
          <p14:tracePt t="27805" x="4400550" y="768350"/>
          <p14:tracePt t="27820" x="4121150" y="965200"/>
          <p14:tracePt t="27839" x="3898900" y="1111250"/>
          <p14:tracePt t="27854" x="3625850" y="1250950"/>
          <p14:tracePt t="27870" x="3054350" y="1460500"/>
          <p14:tracePt t="27887" x="2571750" y="1670050"/>
          <p14:tracePt t="27904" x="2254250" y="1835150"/>
          <p14:tracePt t="27921" x="1987550" y="2012950"/>
          <p14:tracePt t="27937" x="1651000" y="2286000"/>
          <p14:tracePt t="27954" x="1530350" y="2400300"/>
          <p14:tracePt t="27971" x="1358900" y="2546350"/>
          <p14:tracePt t="27987" x="1276350" y="2635250"/>
          <p14:tracePt t="28004" x="1212850" y="2724150"/>
          <p14:tracePt t="28021" x="1123950" y="2832100"/>
          <p14:tracePt t="28037" x="889000" y="3130550"/>
          <p14:tracePt t="28054" x="774700" y="3257550"/>
          <p14:tracePt t="28071" x="628650" y="3390900"/>
          <p14:tracePt t="28087" x="571500" y="3441700"/>
          <p14:tracePt t="28104" x="520700" y="3473450"/>
          <p14:tracePt t="28121" x="476250" y="3505200"/>
          <p14:tracePt t="28137" x="450850" y="3530600"/>
          <p14:tracePt t="28154" x="444500" y="3530600"/>
          <p14:tracePt t="28243" x="444500" y="3536950"/>
          <p14:tracePt t="28251" x="444500" y="3543300"/>
          <p14:tracePt t="28259" x="450850" y="3543300"/>
          <p14:tracePt t="28284" x="463550" y="3549650"/>
          <p14:tracePt t="28291" x="495300" y="3556000"/>
          <p14:tracePt t="28304" x="514350" y="3562350"/>
          <p14:tracePt t="28307" x="558800" y="3587750"/>
          <p14:tracePt t="28323" x="666750" y="3657600"/>
          <p14:tracePt t="28339" x="793750" y="3714750"/>
          <p14:tracePt t="28355" x="965200" y="3771900"/>
          <p14:tracePt t="28379" x="1047750" y="3790950"/>
          <p14:tracePt t="28388" x="1117600" y="3803650"/>
          <p14:tracePt t="28405" x="1174750" y="3803650"/>
          <p14:tracePt t="28421" x="1244600" y="3803650"/>
          <p14:tracePt t="28438" x="1358900" y="3797300"/>
          <p14:tracePt t="28455" x="1460500" y="3784600"/>
          <p14:tracePt t="28471" x="1701800" y="3733800"/>
          <p14:tracePt t="28488" x="1758950" y="3714750"/>
          <p14:tracePt t="28505" x="1771650" y="3714750"/>
          <p14:tracePt t="28555" x="1778000" y="3714750"/>
          <p14:tracePt t="28579" x="1784350" y="3714750"/>
          <p14:tracePt t="28587" x="1822450" y="3702050"/>
          <p14:tracePt t="28595" x="1854200" y="3695700"/>
          <p14:tracePt t="28603" x="1879600" y="3689350"/>
          <p14:tracePt t="28611" x="1917700" y="3683000"/>
          <p14:tracePt t="28627" x="1949450" y="3676650"/>
          <p14:tracePt t="28643" x="1968500" y="3670300"/>
          <p14:tracePt t="28659" x="2038350" y="3663950"/>
          <p14:tracePt t="28683" x="2146300" y="3632200"/>
          <p14:tracePt t="28689" x="2222500" y="3613150"/>
          <p14:tracePt t="28705" x="2292350" y="3594100"/>
          <p14:tracePt t="28722" x="2336800" y="3581400"/>
          <p14:tracePt t="28738" x="2413000" y="3581400"/>
          <p14:tracePt t="28755" x="2457450" y="3581400"/>
          <p14:tracePt t="28772" x="2495550" y="3581400"/>
          <p14:tracePt t="28789" x="2578100" y="3581400"/>
          <p14:tracePt t="28806" x="2743200" y="3556000"/>
          <p14:tracePt t="28822" x="2825750" y="3543300"/>
          <p14:tracePt t="28839" x="2882900" y="3543300"/>
          <p14:tracePt t="28855" x="2959100" y="3543300"/>
          <p14:tracePt t="28872" x="3048000" y="3549650"/>
          <p14:tracePt t="28889" x="3175000" y="3549650"/>
          <p14:tracePt t="28905" x="3263900" y="3549650"/>
          <p14:tracePt t="28922" x="3390900" y="3543300"/>
          <p14:tracePt t="28939" x="3473450" y="3543300"/>
          <p14:tracePt t="28955" x="3740150" y="3575050"/>
          <p14:tracePt t="28972" x="3911600" y="3594100"/>
          <p14:tracePt t="28989" x="4121150" y="3613150"/>
          <p14:tracePt t="29006" x="4337050" y="3619500"/>
          <p14:tracePt t="29022" x="4476750" y="3632200"/>
          <p14:tracePt t="29039" x="4629150" y="3632200"/>
          <p14:tracePt t="29056" x="4851400" y="3638550"/>
          <p14:tracePt t="29072" x="4965700" y="3632200"/>
          <p14:tracePt t="29089" x="5035550" y="3619500"/>
          <p14:tracePt t="29106" x="5124450" y="3600450"/>
          <p14:tracePt t="29122" x="5327650" y="3549650"/>
          <p14:tracePt t="29139" x="5403850" y="3530600"/>
          <p14:tracePt t="29156" x="5454650" y="3524250"/>
          <p14:tracePt t="29173" x="5492750" y="3517900"/>
          <p14:tracePt t="29189" x="5600700" y="3505200"/>
          <p14:tracePt t="29206" x="5676900" y="3505200"/>
          <p14:tracePt t="29223" x="5829300" y="3505200"/>
          <p14:tracePt t="29239" x="6045200" y="3517900"/>
          <p14:tracePt t="29256" x="6140450" y="3517900"/>
          <p14:tracePt t="29273" x="6502400" y="3498850"/>
          <p14:tracePt t="29290" x="6604000" y="3473450"/>
          <p14:tracePt t="29306" x="6616700" y="3467100"/>
          <p14:tracePt t="29482" x="0" y="0"/>
        </p14:tracePtLst>
        <p14:tracePtLst>
          <p14:tracePt t="45751" x="5568950" y="3587750"/>
          <p14:tracePt t="46020" x="5562600" y="3587750"/>
          <p14:tracePt t="46028" x="5530850" y="3587750"/>
          <p14:tracePt t="46036" x="5505450" y="3587750"/>
          <p14:tracePt t="46044" x="5454650" y="3594100"/>
          <p14:tracePt t="46060" x="5378450" y="3613150"/>
          <p14:tracePt t="46076" x="5245100" y="3638550"/>
          <p14:tracePt t="46092" x="5035550" y="3676650"/>
          <p14:tracePt t="46108" x="4806950" y="3702050"/>
          <p14:tracePt t="46124" x="4565650" y="3733800"/>
          <p14:tracePt t="46140" x="4464050" y="3740150"/>
          <p14:tracePt t="46156" x="4406900" y="3740150"/>
          <p14:tracePt t="46169" x="4356100" y="3746500"/>
          <p14:tracePt t="46186" x="4298950" y="3746500"/>
          <p14:tracePt t="46204" x="4248150" y="3746500"/>
          <p14:tracePt t="46220" x="3822700" y="3759200"/>
          <p14:tracePt t="46243" x="3683000" y="3765550"/>
          <p14:tracePt t="46252" x="3568700" y="3784600"/>
          <p14:tracePt t="46269" x="3448050" y="3797300"/>
          <p14:tracePt t="46286" x="3302000" y="3810000"/>
          <p14:tracePt t="46303" x="3175000" y="3822700"/>
          <p14:tracePt t="46320" x="2984500" y="3854450"/>
          <p14:tracePt t="46336" x="2819400" y="3867150"/>
          <p14:tracePt t="46353" x="2578100" y="3917950"/>
          <p14:tracePt t="46369" x="2476500" y="3943350"/>
          <p14:tracePt t="46386" x="2393950" y="3962400"/>
          <p14:tracePt t="46403" x="2349500" y="3962400"/>
          <p14:tracePt t="46419" x="2082800" y="4000500"/>
          <p14:tracePt t="46436" x="2006600" y="4006850"/>
          <p14:tracePt t="46453" x="1860550" y="4025900"/>
          <p14:tracePt t="46469" x="1746250" y="4051300"/>
          <p14:tracePt t="46486" x="1625600" y="4076700"/>
          <p14:tracePt t="46503" x="1517650" y="4108450"/>
          <p14:tracePt t="46520" x="1384300" y="4140200"/>
          <p14:tracePt t="46536" x="1250950" y="4191000"/>
          <p14:tracePt t="46553" x="1181100" y="4197350"/>
          <p14:tracePt t="46571" x="1098550" y="4222750"/>
          <p14:tracePt t="46586" x="984250" y="4235450"/>
          <p14:tracePt t="46603" x="787400" y="4279900"/>
          <p14:tracePt t="46620" x="685800" y="4311650"/>
          <p14:tracePt t="46636" x="533400" y="4368800"/>
          <p14:tracePt t="46653" x="482600" y="4387850"/>
          <p14:tracePt t="46670" x="431800" y="4406900"/>
          <p14:tracePt t="46687" x="381000" y="4432300"/>
          <p14:tracePt t="46703" x="368300" y="4451350"/>
          <p14:tracePt t="46720" x="349250" y="4489450"/>
          <p14:tracePt t="46737" x="342900" y="4527550"/>
          <p14:tracePt t="46753" x="342900" y="4572000"/>
          <p14:tracePt t="46770" x="336550" y="4610100"/>
          <p14:tracePt t="46787" x="342900" y="4660900"/>
          <p14:tracePt t="46787" x="342900" y="4692650"/>
          <p14:tracePt t="46804" x="342900" y="4794250"/>
          <p14:tracePt t="46820" x="342900" y="4921250"/>
          <p14:tracePt t="46837" x="349250" y="5010150"/>
          <p14:tracePt t="46853" x="355600" y="5080000"/>
          <p14:tracePt t="46870" x="381000" y="5149850"/>
          <p14:tracePt t="46887" x="400050" y="5213350"/>
          <p14:tracePt t="46904" x="425450" y="5257800"/>
          <p14:tracePt t="46920" x="457200" y="5321300"/>
          <p14:tracePt t="46937" x="508000" y="5397500"/>
          <p14:tracePt t="46954" x="565150" y="5524500"/>
          <p14:tracePt t="46970" x="590550" y="5607050"/>
          <p14:tracePt t="46987" x="603250" y="5683250"/>
          <p14:tracePt t="47004" x="615950" y="5740400"/>
          <p14:tracePt t="47020" x="622300" y="5810250"/>
          <p14:tracePt t="47037" x="647700" y="5873750"/>
          <p14:tracePt t="47054" x="666750" y="5924550"/>
          <p14:tracePt t="47071" x="679450" y="5949950"/>
          <p14:tracePt t="47087" x="685800" y="5956300"/>
          <p14:tracePt t="47104" x="698500" y="5969000"/>
          <p14:tracePt t="47120" x="723900" y="5994400"/>
          <p14:tracePt t="47137" x="793750" y="6045200"/>
          <p14:tracePt t="47154" x="876300" y="6083300"/>
          <p14:tracePt t="47171" x="1035050" y="6127750"/>
          <p14:tracePt t="47187" x="1225550" y="6184900"/>
          <p14:tracePt t="47204" x="1365250" y="6229350"/>
          <p14:tracePt t="47221" x="1473200" y="6261100"/>
          <p14:tracePt t="47237" x="1574800" y="6299200"/>
          <p14:tracePt t="47254" x="1701800" y="6343650"/>
          <p14:tracePt t="47271" x="2038350" y="6394450"/>
          <p14:tracePt t="47288" x="2222500" y="6407150"/>
          <p14:tracePt t="47304" x="2457450" y="6419850"/>
          <p14:tracePt t="47321" x="2686050" y="6432550"/>
          <p14:tracePt t="47338" x="2857500" y="6432550"/>
          <p14:tracePt t="47354" x="3041650" y="6438900"/>
          <p14:tracePt t="47371" x="3333750" y="6477000"/>
          <p14:tracePt t="47388" x="3778250" y="6483350"/>
          <p14:tracePt t="47404" x="4121150" y="6464300"/>
          <p14:tracePt t="47421" x="4356100" y="6432550"/>
          <p14:tracePt t="47438" x="4686300" y="6356350"/>
          <p14:tracePt t="47454" x="4914900" y="6337300"/>
          <p14:tracePt t="47471" x="5105400" y="6324600"/>
          <p14:tracePt t="47488" x="5403850" y="6305550"/>
          <p14:tracePt t="47505" x="5600700" y="6292850"/>
          <p14:tracePt t="47521" x="5721350" y="6273800"/>
          <p14:tracePt t="47538" x="5810250" y="6267450"/>
          <p14:tracePt t="47555" x="5867400" y="6267450"/>
          <p14:tracePt t="47571" x="6178550" y="6305550"/>
          <p14:tracePt t="47589" x="6369050" y="6324600"/>
          <p14:tracePt t="47605" x="6699250" y="6337300"/>
          <p14:tracePt t="47621" x="6915150" y="6324600"/>
          <p14:tracePt t="47638" x="7112000" y="6299200"/>
          <p14:tracePt t="47655" x="7232650" y="6286500"/>
          <p14:tracePt t="47671" x="7512050" y="6280150"/>
          <p14:tracePt t="47688" x="7689850" y="6254750"/>
          <p14:tracePt t="47705" x="7848600" y="6134100"/>
          <p14:tracePt t="47721" x="8089900" y="5930900"/>
          <p14:tracePt t="47739" x="8451850" y="5657850"/>
          <p14:tracePt t="47755" x="8902700" y="5327650"/>
          <p14:tracePt t="47772" x="9004300" y="5264150"/>
          <p14:tracePt t="47788" x="9017000" y="5213350"/>
          <p14:tracePt t="47805" x="9010650" y="5143500"/>
          <p14:tracePt t="47822" x="8959850" y="5060950"/>
          <p14:tracePt t="47838" x="8909050" y="4953000"/>
          <p14:tracePt t="47855" x="8864600" y="4845050"/>
          <p14:tracePt t="47872" x="8845550" y="4800600"/>
          <p14:tracePt t="47888" x="8826500" y="4762500"/>
          <p14:tracePt t="47906" x="8775700" y="4718050"/>
          <p14:tracePt t="47922" x="8718550" y="4667250"/>
          <p14:tracePt t="47939" x="8623300" y="4610100"/>
          <p14:tracePt t="47955" x="8451850" y="4502150"/>
          <p14:tracePt t="47972" x="8394700" y="4476750"/>
          <p14:tracePt t="47989" x="8350250" y="4457700"/>
          <p14:tracePt t="48006" x="8299450" y="4445000"/>
          <p14:tracePt t="48022" x="8229600" y="4438650"/>
          <p14:tracePt t="48039" x="8108950" y="4419600"/>
          <p14:tracePt t="48055" x="7677150" y="4349750"/>
          <p14:tracePt t="48072" x="7512050" y="4324350"/>
          <p14:tracePt t="48089" x="7251700" y="4305300"/>
          <p14:tracePt t="48106" x="7061200" y="4298950"/>
          <p14:tracePt t="48122" x="6921500" y="4292600"/>
          <p14:tracePt t="48139" x="6597650" y="4260850"/>
          <p14:tracePt t="48156" x="6127750" y="4229100"/>
          <p14:tracePt t="48172" x="5854700" y="4210050"/>
          <p14:tracePt t="48189" x="5657850" y="4191000"/>
          <p14:tracePt t="48206" x="5448300" y="4178300"/>
          <p14:tracePt t="48222" x="5314950" y="4184650"/>
          <p14:tracePt t="48239" x="5124450" y="4191000"/>
          <p14:tracePt t="48256" x="4870450" y="4210050"/>
          <p14:tracePt t="48273" x="4375150" y="4222750"/>
          <p14:tracePt t="48289" x="4133850" y="4216400"/>
          <p14:tracePt t="48306" x="3917950" y="4197350"/>
          <p14:tracePt t="48323" x="3632200" y="4184650"/>
          <p14:tracePt t="48339" x="3530600" y="4191000"/>
          <p14:tracePt t="48356" x="3435350" y="4197350"/>
          <p14:tracePt t="48373" x="3257550" y="4197350"/>
          <p14:tracePt t="48389" x="3162300" y="4191000"/>
          <p14:tracePt t="48406" x="3035300" y="4171950"/>
          <p14:tracePt t="48423" x="2959100" y="4159250"/>
          <p14:tracePt t="48439" x="2889250" y="4159250"/>
          <p14:tracePt t="48456" x="2844800" y="4159250"/>
          <p14:tracePt t="48473" x="2825750" y="4159250"/>
          <p14:tracePt t="48489" x="2813050" y="4159250"/>
          <p14:tracePt t="48506" x="2730500" y="4165600"/>
          <p14:tracePt t="48523" x="2336800" y="4165600"/>
          <p14:tracePt t="48540" x="2171700" y="4152900"/>
          <p14:tracePt t="48556" x="2063750" y="4152900"/>
          <p14:tracePt t="48573" x="2012950" y="4152900"/>
          <p14:tracePt t="48589" x="1993900" y="4152900"/>
          <p14:tracePt t="48607" x="1981200" y="4152900"/>
          <p14:tracePt t="48623" x="1968500" y="4152900"/>
          <p14:tracePt t="48640" x="1936750" y="4159250"/>
          <p14:tracePt t="48656" x="1924050" y="4165600"/>
          <p14:tracePt t="48673" x="1905000" y="4171950"/>
          <p14:tracePt t="48690" x="1898650" y="4171950"/>
          <p14:tracePt t="48796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orbital</a:t>
            </a:r>
            <a:endParaRPr lang="en-US" dirty="0"/>
          </a:p>
        </p:txBody>
      </p:sp>
      <p:pic>
        <p:nvPicPr>
          <p:cNvPr id="101382" name="Picture 6" descr="c10f28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990600"/>
            <a:ext cx="7162800" cy="53721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5"/>
    </mc:Choice>
    <mc:Fallback xmlns="">
      <p:transition spd="slow" advTm="5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534" x="1250950" y="6299200"/>
          <p14:tracePt t="6686" x="1257300" y="6292850"/>
          <p14:tracePt t="6734" x="1263650" y="6286500"/>
          <p14:tracePt t="6742" x="1263650" y="6280150"/>
          <p14:tracePt t="6750" x="1276350" y="6273800"/>
          <p14:tracePt t="6775" x="1282700" y="6273800"/>
          <p14:tracePt t="6807" x="1289050" y="6267450"/>
          <p14:tracePt t="6814" x="1301750" y="6267450"/>
          <p14:tracePt t="6839" x="1333500" y="6248400"/>
          <p14:tracePt t="6847" x="1339850" y="6242050"/>
          <p14:tracePt t="6854" x="1371600" y="6223000"/>
          <p14:tracePt t="6863" x="1403350" y="6216650"/>
          <p14:tracePt t="6880" x="1409700" y="6210300"/>
          <p14:tracePt t="6897" x="1428750" y="6203950"/>
          <p14:tracePt t="6913" x="1447800" y="6203950"/>
          <p14:tracePt t="6930" x="1460500" y="6197600"/>
          <p14:tracePt t="6947" x="1473200" y="6197600"/>
          <p14:tracePt t="6964" x="1485900" y="6197600"/>
          <p14:tracePt t="6980" x="1543050" y="6191250"/>
          <p14:tracePt t="7134" x="1524000" y="6191250"/>
          <p14:tracePt t="7142" x="1504950" y="6191250"/>
          <p14:tracePt t="7150" x="1473200" y="6191250"/>
          <p14:tracePt t="7158" x="1460500" y="6197600"/>
          <p14:tracePt t="7180" x="1384300" y="6197600"/>
          <p14:tracePt t="7182" x="1320800" y="6197600"/>
          <p14:tracePt t="7198" x="1206500" y="6197600"/>
          <p14:tracePt t="7214" x="1130300" y="6197600"/>
          <p14:tracePt t="7231" x="1098550" y="6191250"/>
          <p14:tracePt t="7248" x="1092200" y="6191250"/>
          <p14:tracePt t="7264" x="1085850" y="6191250"/>
          <p14:tracePt t="7281" x="1079500" y="6191250"/>
          <p14:tracePt t="7407" x="1079500" y="6184900"/>
          <p14:tracePt t="7414" x="1085850" y="6178550"/>
          <p14:tracePt t="7439" x="1092200" y="6178550"/>
          <p14:tracePt t="7457" x="1104900" y="6172200"/>
          <p14:tracePt t="7462" x="1123950" y="6165850"/>
          <p14:tracePt t="7466" x="1143000" y="6165850"/>
          <p14:tracePt t="7481" x="1174750" y="6153150"/>
          <p14:tracePt t="7502" x="1193800" y="6153150"/>
          <p14:tracePt t="7638" x="1200150" y="6153150"/>
          <p14:tracePt t="7662" x="1206500" y="6146800"/>
          <p14:tracePt t="7670" x="1250950" y="6146800"/>
          <p14:tracePt t="7679" x="1295400" y="6146800"/>
          <p14:tracePt t="7698" x="1416050" y="6146800"/>
          <p14:tracePt t="7703" x="1568450" y="6159500"/>
          <p14:tracePt t="7718" x="1714500" y="6172200"/>
          <p14:tracePt t="7731" x="1822450" y="6178550"/>
          <p14:tracePt t="7748" x="2000250" y="6191250"/>
          <p14:tracePt t="7765" x="2279650" y="6210300"/>
          <p14:tracePt t="7781" x="2705100" y="6242050"/>
          <p14:tracePt t="7799" x="2876550" y="6242050"/>
          <p14:tracePt t="7815" x="3016250" y="6242050"/>
          <p14:tracePt t="7832" x="3136900" y="6242050"/>
          <p14:tracePt t="7848" x="3289300" y="6242050"/>
          <p14:tracePt t="7865" x="3441700" y="6242050"/>
          <p14:tracePt t="7882" x="3498850" y="6242050"/>
          <p14:tracePt t="7898" x="3543300" y="6242050"/>
          <p14:tracePt t="7915" x="3600450" y="6235700"/>
          <p14:tracePt t="7932" x="3670300" y="6229350"/>
          <p14:tracePt t="7948" x="3835400" y="6223000"/>
          <p14:tracePt t="7965" x="4083050" y="6210300"/>
          <p14:tracePt t="7982" x="4362450" y="6197600"/>
          <p14:tracePt t="7999" x="4508500" y="6178550"/>
          <p14:tracePt t="8015" x="4584700" y="6178550"/>
          <p14:tracePt t="8032" x="4737100" y="6178550"/>
          <p14:tracePt t="8049" x="4819650" y="6178550"/>
          <p14:tracePt t="8065" x="4851400" y="6184900"/>
          <p14:tracePt t="8082" x="4857750" y="6184900"/>
          <p14:tracePt t="8238" x="4870450" y="6184900"/>
          <p14:tracePt t="8246" x="4895850" y="6191250"/>
          <p14:tracePt t="8254" x="4953000" y="6197600"/>
          <p14:tracePt t="8265" x="4984750" y="6197600"/>
          <p14:tracePt t="8270" x="5022850" y="6197600"/>
          <p14:tracePt t="8286" x="5067300" y="6197600"/>
          <p14:tracePt t="8302" x="5086350" y="6197600"/>
          <p14:tracePt t="8302" x="5099050" y="6197600"/>
          <p14:tracePt t="8319" x="5105400" y="6197600"/>
          <p14:tracePt t="8630" x="5092700" y="6197600"/>
          <p14:tracePt t="8638" x="5086350" y="6197600"/>
          <p14:tracePt t="8659" x="5080000" y="6197600"/>
          <p14:tracePt t="8662" x="5041900" y="6203950"/>
          <p14:tracePt t="8678" x="5029200" y="6203950"/>
          <p14:tracePt t="8694" x="5022850" y="6203950"/>
          <p14:tracePt t="8710" x="5016500" y="6203950"/>
          <p14:tracePt t="8717" x="5010150" y="6203950"/>
          <p14:tracePt t="8733" x="5003800" y="6210300"/>
          <p14:tracePt t="8870" x="5022850" y="6210300"/>
          <p14:tracePt t="8878" x="5048250" y="6197600"/>
          <p14:tracePt t="8886" x="5080000" y="6191250"/>
          <p14:tracePt t="8894" x="5118100" y="6184900"/>
          <p14:tracePt t="8902" x="5219700" y="6165850"/>
          <p14:tracePt t="8917" x="5295900" y="6153150"/>
          <p14:tracePt t="8933" x="5365750" y="6146800"/>
          <p14:tracePt t="8950" x="5397500" y="6140450"/>
          <p14:tracePt t="9230" x="5346700" y="6140450"/>
          <p14:tracePt t="9230" x="0" y="0"/>
        </p14:tracePtLst>
        <p14:tracePtLst>
          <p14:tracePt t="12621" x="1638300" y="4343400"/>
          <p14:tracePt t="12750" x="1651000" y="4337050"/>
          <p14:tracePt t="12766" x="1657350" y="4330700"/>
          <p14:tracePt t="12774" x="1676400" y="4330700"/>
          <p14:tracePt t="12782" x="1689100" y="4330700"/>
          <p14:tracePt t="12790" x="1720850" y="4324350"/>
          <p14:tracePt t="12806" x="1739900" y="4318000"/>
          <p14:tracePt t="12814" x="1778000" y="4305300"/>
          <p14:tracePt t="12840" x="1797050" y="4298950"/>
          <p14:tracePt t="12857" x="1797050" y="4292600"/>
          <p14:tracePt t="12862" x="1809750" y="4279900"/>
          <p14:tracePt t="12873" x="1809750" y="4273550"/>
          <p14:tracePt t="12918" x="1809750" y="4267200"/>
          <p14:tracePt t="12932" x="1809750" y="4254500"/>
          <p14:tracePt t="12934" x="1822450" y="4235450"/>
          <p14:tracePt t="12942" x="1835150" y="4191000"/>
          <p14:tracePt t="12958" x="1841500" y="4159250"/>
          <p14:tracePt t="12974" x="1841500" y="4127500"/>
          <p14:tracePt t="13007" x="1847850" y="4095750"/>
          <p14:tracePt t="13008" x="1847850" y="4044950"/>
          <p14:tracePt t="13023" x="1847850" y="3987800"/>
          <p14:tracePt t="13040" x="1847850" y="3930650"/>
          <p14:tracePt t="13057" x="1835150" y="3879850"/>
          <p14:tracePt t="13073" x="1816100" y="3797300"/>
          <p14:tracePt t="13091" x="1790700" y="3733800"/>
          <p14:tracePt t="13107" x="1758950" y="3638550"/>
          <p14:tracePt t="13124" x="1714500" y="3556000"/>
          <p14:tracePt t="13140" x="1689100" y="3517900"/>
          <p14:tracePt t="13157" x="1689100" y="3511550"/>
          <p14:tracePt t="13230" x="1682750" y="3511550"/>
          <p14:tracePt t="13239" x="1670050" y="3511550"/>
          <p14:tracePt t="13246" x="1631950" y="3536950"/>
          <p14:tracePt t="13254" x="1612900" y="3562350"/>
          <p14:tracePt t="13262" x="1536700" y="3670300"/>
          <p14:tracePt t="13278" x="1492250" y="3765550"/>
          <p14:tracePt t="13294" x="1435100" y="3873500"/>
          <p14:tracePt t="13307" x="1397000" y="3937000"/>
          <p14:tracePt t="13324" x="1384300" y="3968750"/>
          <p14:tracePt t="13341" x="1377950" y="4000500"/>
          <p14:tracePt t="13357" x="1397000" y="4070350"/>
          <p14:tracePt t="13374" x="1435100" y="4121150"/>
          <p14:tracePt t="13391" x="1485900" y="4178300"/>
          <p14:tracePt t="13407" x="1536700" y="4229100"/>
          <p14:tracePt t="13425" x="1587500" y="4286250"/>
          <p14:tracePt t="13441" x="1619250" y="4324350"/>
          <p14:tracePt t="13457" x="1714500" y="4356100"/>
          <p14:tracePt t="13474" x="1758950" y="4356100"/>
          <p14:tracePt t="13491" x="1778000" y="4356100"/>
          <p14:tracePt t="13508" x="1790700" y="4356100"/>
          <p14:tracePt t="13524" x="1809750" y="4356100"/>
          <p14:tracePt t="13541" x="1841500" y="4356100"/>
          <p14:tracePt t="13558" x="1974850" y="4273550"/>
          <p14:tracePt t="13574" x="2038350" y="4178300"/>
          <p14:tracePt t="13591" x="2127250" y="4025900"/>
          <p14:tracePt t="13608" x="2133600" y="3924300"/>
          <p14:tracePt t="13624" x="2139950" y="3803650"/>
          <p14:tracePt t="13641" x="2114550" y="3638550"/>
          <p14:tracePt t="13658" x="2057400" y="3467100"/>
          <p14:tracePt t="13674" x="1981200" y="3257550"/>
          <p14:tracePt t="13691" x="1949450" y="3213100"/>
          <p14:tracePt t="13708" x="1924050" y="3187700"/>
          <p14:tracePt t="13724" x="1911350" y="3168650"/>
          <p14:tracePt t="13741" x="1885950" y="3162300"/>
          <p14:tracePt t="13758" x="1822450" y="3194050"/>
          <p14:tracePt t="13775" x="1765300" y="3282950"/>
          <p14:tracePt t="13791" x="1733550" y="3352800"/>
          <p14:tracePt t="13808" x="1625600" y="3651250"/>
          <p14:tracePt t="13825" x="1593850" y="3746500"/>
          <p14:tracePt t="13841" x="1587500" y="3797300"/>
          <p14:tracePt t="13858" x="1587500" y="3816350"/>
          <p14:tracePt t="13875" x="1587500" y="3829050"/>
          <p14:tracePt t="13891" x="1612900" y="3829050"/>
          <p14:tracePt t="13909" x="1625600" y="3829050"/>
          <p14:tracePt t="13942" x="1657350" y="3810000"/>
          <p14:tracePt t="13942" x="1676400" y="3746500"/>
          <p14:tracePt t="13958" x="1739900" y="3581400"/>
          <p14:tracePt t="13975" x="1778000" y="3314700"/>
          <p14:tracePt t="13992" x="1828800" y="2800350"/>
          <p14:tracePt t="14008" x="1828800" y="2603500"/>
          <p14:tracePt t="14025" x="1816100" y="2432050"/>
          <p14:tracePt t="14042" x="1752600" y="2044700"/>
          <p14:tracePt t="14058" x="1708150" y="1809750"/>
          <p14:tracePt t="14075" x="1644650" y="1663700"/>
          <p14:tracePt t="14092" x="1619250" y="1549400"/>
          <p14:tracePt t="14125" x="1612900" y="1543050"/>
          <p14:tracePt t="14278" x="1600200" y="1543050"/>
          <p14:tracePt t="14287" x="1587500" y="1562100"/>
          <p14:tracePt t="14294" x="1581150" y="1574800"/>
          <p14:tracePt t="14309" x="1555750" y="1600200"/>
          <p14:tracePt t="14309" x="1536700" y="1651000"/>
          <p14:tracePt t="14326" x="1504950" y="1822450"/>
          <p14:tracePt t="14342" x="1492250" y="1943100"/>
          <p14:tracePt t="14359" x="1498600" y="2108200"/>
          <p14:tracePt t="14376" x="1543050" y="2222500"/>
          <p14:tracePt t="14392" x="1625600" y="2305050"/>
          <p14:tracePt t="14622" x="1631950" y="2305050"/>
          <p14:tracePt t="14635" x="1631950" y="2324100"/>
          <p14:tracePt t="14638" x="1657350" y="2374900"/>
          <p14:tracePt t="14646" x="1695450" y="2489200"/>
          <p14:tracePt t="14662" x="1739900" y="2635250"/>
          <p14:tracePt t="14678" x="1803400" y="2844800"/>
          <p14:tracePt t="14693" x="1866900" y="3105150"/>
          <p14:tracePt t="14709" x="1968500" y="3575050"/>
          <p14:tracePt t="14726" x="1987550" y="3759200"/>
          <p14:tracePt t="14743" x="1993900" y="3956050"/>
          <p14:tracePt t="14760" x="2012950" y="4152900"/>
          <p14:tracePt t="14776" x="2019300" y="4318000"/>
          <p14:tracePt t="14793" x="2032000" y="4406900"/>
          <p14:tracePt t="14810" x="2025650" y="4635500"/>
          <p14:tracePt t="14826" x="2025650" y="4679950"/>
          <p14:tracePt t="14843" x="2025650" y="4705350"/>
          <p14:tracePt t="14860" x="2025650" y="4730750"/>
          <p14:tracePt t="14876" x="2025650" y="4749800"/>
          <p14:tracePt t="14893" x="2025650" y="4756150"/>
          <p14:tracePt t="15078" x="2032000" y="4756150"/>
          <p14:tracePt t="15086" x="2038350" y="4756150"/>
          <p14:tracePt t="15091" x="2057400" y="4749800"/>
          <p14:tracePt t="15094" x="2101850" y="4730750"/>
          <p14:tracePt t="15110" x="2235200" y="4679950"/>
          <p14:tracePt t="15127" x="2381250" y="4629150"/>
          <p14:tracePt t="15143" x="2705100" y="4514850"/>
          <p14:tracePt t="15160" x="3124200" y="4400550"/>
          <p14:tracePt t="15177" x="3454400" y="4311650"/>
          <p14:tracePt t="15194" x="3581400" y="4292600"/>
          <p14:tracePt t="15210" x="3937000" y="4241800"/>
          <p14:tracePt t="15227" x="3949700" y="4241800"/>
          <p14:tracePt t="15406" x="3956050" y="4241800"/>
          <p14:tracePt t="15414" x="4025900" y="4235450"/>
          <p14:tracePt t="15422" x="4076700" y="4216400"/>
          <p14:tracePt t="15430" x="4159250" y="4178300"/>
          <p14:tracePt t="15446" x="4216400" y="4146550"/>
          <p14:tracePt t="15462" x="4267200" y="4108450"/>
          <p14:tracePt t="15478" x="4298950" y="4095750"/>
          <p14:tracePt t="15542" x="4298950" y="4070350"/>
          <p14:tracePt t="15553" x="4267200" y="4051300"/>
          <p14:tracePt t="15558" x="4254500" y="4038600"/>
          <p14:tracePt t="15566" x="4222750" y="4013200"/>
          <p14:tracePt t="15582" x="4184650" y="3994150"/>
          <p14:tracePt t="15594" x="4152900" y="3994150"/>
          <p14:tracePt t="15611" x="4108450" y="3994150"/>
          <p14:tracePt t="15628" x="4076700" y="3994150"/>
          <p14:tracePt t="15644" x="4057650" y="4000500"/>
          <p14:tracePt t="15661" x="3975100" y="4057650"/>
          <p14:tracePt t="15678" x="3879850" y="4152900"/>
          <p14:tracePt t="15695" x="3835400" y="4203700"/>
          <p14:tracePt t="15711" x="3778250" y="4279900"/>
          <p14:tracePt t="15728" x="3714750" y="4356100"/>
          <p14:tracePt t="15744" x="3657600" y="4425950"/>
          <p14:tracePt t="15761" x="3625850" y="4470400"/>
          <p14:tracePt t="15778" x="3613150" y="4483100"/>
          <p14:tracePt t="15795" x="3606800" y="4489450"/>
          <p14:tracePt t="15812" x="3594100" y="4495800"/>
          <p14:tracePt t="15828" x="3556000" y="4514850"/>
          <p14:tracePt t="15845" x="3543300" y="4527550"/>
          <p14:tracePt t="15862" x="3505200" y="4559300"/>
          <p14:tracePt t="15878" x="3460750" y="4597400"/>
          <p14:tracePt t="15895" x="3390900" y="4660900"/>
          <p14:tracePt t="15911" x="3308350" y="4737100"/>
          <p14:tracePt t="15928" x="3213100" y="4826000"/>
          <p14:tracePt t="15945" x="3111500" y="4927600"/>
          <p14:tracePt t="15961" x="2984500" y="5048250"/>
          <p14:tracePt t="15978" x="2952750" y="5080000"/>
          <p14:tracePt t="16046" x="2940050" y="5080000"/>
          <p14:tracePt t="16158" x="2933700" y="5080000"/>
          <p14:tracePt t="16166" x="2921000" y="5080000"/>
          <p14:tracePt t="16174" x="2895600" y="5092700"/>
          <p14:tracePt t="16182" x="2882900" y="5099050"/>
          <p14:tracePt t="16195" x="2870200" y="5111750"/>
          <p14:tracePt t="16212" x="2844800" y="5124450"/>
          <p14:tracePt t="16229" x="2819400" y="5137150"/>
          <p14:tracePt t="16245" x="2768600" y="5156200"/>
          <p14:tracePt t="16422" x="2762250" y="5156200"/>
          <p14:tracePt t="16430" x="2743200" y="5156200"/>
          <p14:tracePt t="16446" x="2711450" y="5156200"/>
          <p14:tracePt t="16471" x="2698750" y="5156200"/>
          <p14:tracePt t="16542" x="2692400" y="5168900"/>
          <p14:tracePt t="16566" x="2686050" y="5181600"/>
          <p14:tracePt t="16574" x="2679700" y="5187950"/>
          <p14:tracePt t="16582" x="2679700" y="5194300"/>
          <p14:tracePt t="16588" x="2673350" y="5207000"/>
          <p14:tracePt t="16596" x="2667000" y="5219700"/>
          <p14:tracePt t="16613" x="2654300" y="5276850"/>
          <p14:tracePt t="16630" x="2641600" y="5295900"/>
          <p14:tracePt t="16718" x="2635250" y="5295900"/>
          <p14:tracePt t="16726" x="2628900" y="5302250"/>
          <p14:tracePt t="16814" x="2628900" y="5283200"/>
          <p14:tracePt t="16822" x="2654300" y="5232400"/>
          <p14:tracePt t="16830" x="2660650" y="5219700"/>
          <p14:tracePt t="16838" x="2667000" y="5181600"/>
          <p14:tracePt t="16854" x="2667000" y="5162550"/>
          <p14:tracePt t="16870" x="2673350" y="5149850"/>
          <p14:tracePt t="16884" x="2673350" y="5137150"/>
          <p14:tracePt t="16896" x="2679700" y="5130800"/>
          <p14:tracePt t="16913" x="2679700" y="5111750"/>
          <p14:tracePt t="16930" x="2679700" y="5105400"/>
          <p14:tracePt t="16946" x="2686050" y="5099050"/>
          <p14:tracePt t="17014" x="2686050" y="5086350"/>
          <p14:tracePt t="17222" x="2698750" y="5080000"/>
          <p14:tracePt t="17230" x="2705100" y="4997450"/>
          <p14:tracePt t="17239" x="2711450" y="4953000"/>
          <p14:tracePt t="17248" x="2730500" y="4838700"/>
          <p14:tracePt t="17270" x="2736850" y="4743450"/>
          <p14:tracePt t="17284" x="2743200" y="4641850"/>
          <p14:tracePt t="17297" x="2743200" y="4508500"/>
          <p14:tracePt t="17314" x="2743200" y="4381500"/>
          <p14:tracePt t="17330" x="2686050" y="4203700"/>
          <p14:tracePt t="17347" x="2571750" y="3924300"/>
          <p14:tracePt t="17364" x="2552700" y="3879850"/>
          <p14:tracePt t="17380" x="2546350" y="3860800"/>
          <p14:tracePt t="17397" x="2540000" y="3848100"/>
          <p14:tracePt t="17414" x="2540000" y="3841750"/>
          <p14:tracePt t="17431" x="2533650" y="3816350"/>
          <p14:tracePt t="17447" x="2533650" y="3810000"/>
          <p14:tracePt t="17464" x="2533650" y="3803650"/>
          <p14:tracePt t="17481" x="2533650" y="3784600"/>
          <p14:tracePt t="17497" x="2533650" y="3740150"/>
          <p14:tracePt t="17514" x="2533650" y="3702050"/>
          <p14:tracePt t="17531" x="2533650" y="3657600"/>
          <p14:tracePt t="17547" x="2533650" y="3651250"/>
          <p14:tracePt t="17564" x="2533650" y="3644900"/>
          <p14:tracePt t="17581" x="2533650" y="3638550"/>
          <p14:tracePt t="17597" x="2533650" y="3625850"/>
          <p14:tracePt t="17670" x="2533650" y="3613150"/>
          <p14:tracePt t="17678" x="2540000" y="3587750"/>
          <p14:tracePt t="17690" x="2546350" y="3562350"/>
          <p14:tracePt t="17691" x="2565400" y="3524250"/>
          <p14:tracePt t="17698" x="2571750" y="3486150"/>
          <p14:tracePt t="17714" x="2571750" y="3460750"/>
          <p14:tracePt t="17870" x="2571750" y="3473450"/>
          <p14:tracePt t="17878" x="2571750" y="3479800"/>
          <p14:tracePt t="17881" x="2571750" y="3486150"/>
          <p14:tracePt t="17902" x="2571750" y="3492500"/>
          <p14:tracePt t="17935" x="2571750" y="3498850"/>
          <p14:tracePt t="18718" x="2578100" y="3492500"/>
          <p14:tracePt t="18726" x="2584450" y="3486150"/>
          <p14:tracePt t="18726" x="0" y="0"/>
        </p14:tracePtLst>
        <p14:tracePtLst>
          <p14:tracePt t="20133" x="2540000" y="2851150"/>
          <p14:tracePt t="20214" x="2552700" y="2851150"/>
          <p14:tracePt t="20222" x="2559050" y="2851150"/>
          <p14:tracePt t="20230" x="2578100" y="2851150"/>
          <p14:tracePt t="20246" x="2590800" y="2851150"/>
          <p14:tracePt t="20254" x="2622550" y="2851150"/>
          <p14:tracePt t="20270" x="2667000" y="2851150"/>
          <p14:tracePt t="20285" x="2679700" y="2851150"/>
          <p14:tracePt t="20366" x="2686050" y="2851150"/>
          <p14:tracePt t="20382" x="2698750" y="2851150"/>
          <p14:tracePt t="20390" x="2705100" y="2851150"/>
          <p14:tracePt t="20398" x="2711450" y="2851150"/>
          <p14:tracePt t="20414" x="2724150" y="2851150"/>
          <p14:tracePt t="20422" x="2755900" y="2870200"/>
          <p14:tracePt t="20452" x="2768600" y="2882900"/>
          <p14:tracePt t="20454" x="2787650" y="2908300"/>
          <p14:tracePt t="20470" x="2794000" y="2946400"/>
          <p14:tracePt t="20559" x="2794000" y="2952750"/>
          <p14:tracePt t="20567" x="2794000" y="2959100"/>
          <p14:tracePt t="20583" x="2787650" y="2965450"/>
          <p14:tracePt t="20596" x="2787650" y="2971800"/>
          <p14:tracePt t="20599" x="2774950" y="2978150"/>
          <p14:tracePt t="20615" x="2762250" y="2984500"/>
          <p14:tracePt t="20620" x="2749550" y="3016250"/>
          <p14:tracePt t="20637" x="2724150" y="3048000"/>
          <p14:tracePt t="20654" x="2717800" y="3073400"/>
          <p14:tracePt t="20670" x="2717800" y="3098800"/>
          <p14:tracePt t="20711" x="2717800" y="3105150"/>
          <p14:tracePt t="20720" x="2711450" y="3111500"/>
          <p14:tracePt t="20721" x="2717800" y="3124200"/>
          <p14:tracePt t="20737" x="2755900" y="3143250"/>
          <p14:tracePt t="20754" x="2774950" y="3162300"/>
          <p14:tracePt t="20770" x="2794000" y="3175000"/>
          <p14:tracePt t="20807" x="2794000" y="3181350"/>
          <p14:tracePt t="20823" x="2794000" y="3187700"/>
          <p14:tracePt t="20847" x="2794000" y="3194050"/>
          <p14:tracePt t="20855" x="2794000" y="3213100"/>
          <p14:tracePt t="20871" x="2794000" y="3232150"/>
          <p14:tracePt t="20880" x="2787650" y="3232150"/>
          <p14:tracePt t="20889" x="2781300" y="3238500"/>
          <p14:tracePt t="20904" x="2781300" y="3244850"/>
          <p14:tracePt t="20921" x="2755900" y="3251200"/>
          <p14:tracePt t="20937" x="2730500" y="3257550"/>
          <p14:tracePt t="20975" x="2717800" y="3257550"/>
          <p14:tracePt t="20991" x="2705100" y="3257550"/>
          <p14:tracePt t="20999" x="2705100" y="3251200"/>
          <p14:tracePt t="21006" x="2686050" y="3244850"/>
          <p14:tracePt t="21023" x="2654300" y="3219450"/>
          <p14:tracePt t="21047" x="2616200" y="3187700"/>
          <p14:tracePt t="21055" x="2578100" y="3149600"/>
          <p14:tracePt t="21071" x="2552700" y="3124200"/>
          <p14:tracePt t="21087" x="2514600" y="3086100"/>
          <p14:tracePt t="21104" x="2508250" y="3054350"/>
          <p14:tracePt t="21121" x="2495550" y="3028950"/>
          <p14:tracePt t="21138" x="2489200" y="3003550"/>
          <p14:tracePt t="21154" x="2489200" y="2984500"/>
          <p14:tracePt t="21171" x="2489200" y="2971800"/>
          <p14:tracePt t="21188" x="2489200" y="2952750"/>
          <p14:tracePt t="21205" x="2508250" y="2927350"/>
          <p14:tracePt t="21221" x="2552700" y="2863850"/>
          <p14:tracePt t="21238" x="2603500" y="2813050"/>
          <p14:tracePt t="21255" x="2622550" y="2794000"/>
          <p14:tracePt t="21271" x="2635250" y="2787650"/>
          <p14:tracePt t="21288" x="2641600" y="2781300"/>
          <p14:tracePt t="21305" x="2647950" y="2781300"/>
          <p14:tracePt t="21321" x="2673350" y="2781300"/>
          <p14:tracePt t="21338" x="2692400" y="2794000"/>
          <p14:tracePt t="21355" x="2743200" y="2832100"/>
          <p14:tracePt t="21371" x="2806700" y="2908300"/>
          <p14:tracePt t="21388" x="2870200" y="3028950"/>
          <p14:tracePt t="21405" x="2959100" y="3155950"/>
          <p14:tracePt t="21421" x="3003550" y="3244850"/>
          <p14:tracePt t="21438" x="3035300" y="3321050"/>
          <p14:tracePt t="21455" x="3035300" y="3333750"/>
          <p14:tracePt t="21472" x="3035300" y="3340100"/>
          <p14:tracePt t="21559" x="3022600" y="3340100"/>
          <p14:tracePt t="21567" x="2997200" y="3333750"/>
          <p14:tracePt t="21574" x="2971800" y="3333750"/>
          <p14:tracePt t="21582" x="2959100" y="3333750"/>
          <p14:tracePt t="21591" x="2901950" y="3333750"/>
          <p14:tracePt t="21607" x="2832100" y="3327400"/>
          <p14:tracePt t="21623" x="2774950" y="3327400"/>
          <p14:tracePt t="21647" x="2654300" y="3308350"/>
          <p14:tracePt t="21655" x="2584450" y="3289300"/>
          <p14:tracePt t="21672" x="2546350" y="3270250"/>
          <p14:tracePt t="21689" x="2514600" y="3251200"/>
          <p14:tracePt t="21705" x="2501900" y="3232150"/>
          <p14:tracePt t="21722" x="2489200" y="3206750"/>
          <p14:tracePt t="21739" x="2476500" y="3181350"/>
          <p14:tracePt t="21755" x="2463800" y="3111500"/>
          <p14:tracePt t="21772" x="2463800" y="3067050"/>
          <p14:tracePt t="21789" x="2457450" y="3028950"/>
          <p14:tracePt t="21805" x="2463800" y="2997200"/>
          <p14:tracePt t="21822" x="2463800" y="2959100"/>
          <p14:tracePt t="21839" x="2552700" y="2863850"/>
          <p14:tracePt t="21855" x="2571750" y="2844800"/>
          <p14:tracePt t="21873" x="2603500" y="2813050"/>
          <p14:tracePt t="21889" x="2622550" y="2806700"/>
          <p14:tracePt t="21906" x="2667000" y="2787650"/>
          <p14:tracePt t="21922" x="2717800" y="2774950"/>
          <p14:tracePt t="21939" x="2768600" y="2768600"/>
          <p14:tracePt t="21956" x="2806700" y="2768600"/>
          <p14:tracePt t="21973" x="2908300" y="2762250"/>
          <p14:tracePt t="21989" x="2946400" y="2762250"/>
          <p14:tracePt t="22078" x="2952750" y="2768600"/>
          <p14:tracePt t="22086" x="2952750" y="2794000"/>
          <p14:tracePt t="22095" x="2952750" y="2813050"/>
          <p14:tracePt t="22103" x="2952750" y="2825750"/>
          <p14:tracePt t="22111" x="2927350" y="2857500"/>
          <p14:tracePt t="22127" x="2908300" y="2882900"/>
          <p14:tracePt t="22142" x="2895600" y="2895600"/>
          <p14:tracePt t="22158" x="2863850" y="2914650"/>
          <p14:tracePt t="22173" x="2832100" y="2927350"/>
          <p14:tracePt t="22189" x="2736850" y="2940050"/>
          <p14:tracePt t="22206" x="2705100" y="2940050"/>
          <p14:tracePt t="22224" x="2692400" y="2940050"/>
          <p14:tracePt t="22240" x="2673350" y="2940050"/>
          <p14:tracePt t="22257" x="2667000" y="2940050"/>
          <p14:tracePt t="22273" x="2654300" y="2940050"/>
          <p14:tracePt t="22290" x="2641600" y="2927350"/>
          <p14:tracePt t="22306" x="2635250" y="2921000"/>
          <p14:tracePt t="22323" x="2635250" y="2914650"/>
          <p14:tracePt t="22340" x="2635250" y="2901950"/>
          <p14:tracePt t="22423" x="2635250" y="2895600"/>
          <p14:tracePt t="22439" x="2635250" y="2882900"/>
          <p14:tracePt t="22449" x="2641600" y="2876550"/>
          <p14:tracePt t="22471" x="2647950" y="2870200"/>
          <p14:tracePt t="22482" x="2654300" y="2870200"/>
          <p14:tracePt t="22535" x="2654300" y="2863850"/>
          <p14:tracePt t="22551" x="2660650" y="2857500"/>
          <p14:tracePt t="22691" x="0" y="0"/>
        </p14:tracePtLst>
        <p14:tracePtLst>
          <p14:tracePt t="25768" x="4883150" y="6057900"/>
          <p14:tracePt t="25822" x="4883150" y="6051550"/>
          <p14:tracePt t="25862" x="4889500" y="6045200"/>
          <p14:tracePt t="25902" x="4895850" y="6038850"/>
          <p14:tracePt t="25934" x="4902200" y="6038850"/>
          <p14:tracePt t="25959" x="4908550" y="6032500"/>
          <p14:tracePt t="25966" x="4914900" y="6026150"/>
          <p14:tracePt t="25974" x="4933950" y="6019800"/>
          <p14:tracePt t="25982" x="5016500" y="5988050"/>
          <p14:tracePt t="25996" x="5124450" y="5949950"/>
          <p14:tracePt t="26012" x="5207000" y="5924550"/>
          <p14:tracePt t="26029" x="5353050" y="5873750"/>
          <p14:tracePt t="26046" x="5524500" y="5835650"/>
          <p14:tracePt t="26063" x="5727700" y="5778500"/>
          <p14:tracePt t="26079" x="5918200" y="5715000"/>
          <p14:tracePt t="26096" x="6127750" y="5600700"/>
          <p14:tracePt t="26112" x="6299200" y="5492750"/>
          <p14:tracePt t="26129" x="6407150" y="5410200"/>
          <p14:tracePt t="26146" x="6445250" y="5384800"/>
          <p14:tracePt t="26163" x="6470650" y="5365750"/>
          <p14:tracePt t="26302" x="6477000" y="5359400"/>
          <p14:tracePt t="26310" x="6477000" y="5353050"/>
          <p14:tracePt t="26318" x="6483350" y="5346700"/>
          <p14:tracePt t="26326" x="6483350" y="5334000"/>
          <p14:tracePt t="26334" x="6489700" y="5308600"/>
          <p14:tracePt t="26349" x="6502400" y="5283200"/>
          <p14:tracePt t="26363" x="6515100" y="5270500"/>
          <p14:tracePt t="26379" x="6527800" y="5251450"/>
          <p14:tracePt t="26396" x="6540500" y="5238750"/>
          <p14:tracePt t="26413" x="6546850" y="5232400"/>
          <p14:tracePt t="26430" x="6553200" y="5219700"/>
          <p14:tracePt t="26447" x="6578600" y="5187950"/>
          <p14:tracePt t="26463" x="6604000" y="5143500"/>
          <p14:tracePt t="26480" x="6635750" y="5099050"/>
          <p14:tracePt t="26566" x="6635750" y="5092700"/>
          <p14:tracePt t="26574" x="6616700" y="5067300"/>
          <p14:tracePt t="26582" x="6578600" y="5035550"/>
          <p14:tracePt t="26590" x="6559550" y="5022850"/>
          <p14:tracePt t="26598" x="6451600" y="4953000"/>
          <p14:tracePt t="26614" x="6343650" y="4870450"/>
          <p14:tracePt t="26638" x="6096000" y="4679950"/>
          <p14:tracePt t="26647" x="5981700" y="4546600"/>
          <p14:tracePt t="26663" x="5886450" y="4438650"/>
          <p14:tracePt t="26680" x="5829300" y="4387850"/>
          <p14:tracePt t="26697" x="5822950" y="4381500"/>
          <p14:tracePt t="26713" x="5810250" y="4368800"/>
          <p14:tracePt t="26730" x="5791200" y="4362450"/>
          <p14:tracePt t="26767" x="5778500" y="4356100"/>
          <p14:tracePt t="26774" x="5746750" y="4343400"/>
          <p14:tracePt t="26782" x="5708650" y="4330700"/>
          <p14:tracePt t="26798" x="5664200" y="4311650"/>
          <p14:tracePt t="26814" x="5594350" y="4279900"/>
          <p14:tracePt t="26838" x="5473700" y="4229100"/>
          <p14:tracePt t="26848" x="5410200" y="4197350"/>
          <p14:tracePt t="26864" x="5359400" y="4171950"/>
          <p14:tracePt t="26880" x="5353050" y="4171950"/>
          <p14:tracePt t="27246" x="5359400" y="4171950"/>
          <p14:tracePt t="27257" x="5365750" y="4171950"/>
          <p14:tracePt t="27258" x="5372100" y="4184650"/>
          <p14:tracePt t="27264" x="5384800" y="4203700"/>
          <p14:tracePt t="27282" x="5384800" y="4222750"/>
          <p14:tracePt t="27298" x="5384800" y="4235450"/>
          <p14:tracePt t="27315" x="5384800" y="4248150"/>
          <p14:tracePt t="27350" x="5391150" y="4254500"/>
          <p14:tracePt t="27374" x="5391150" y="4273550"/>
          <p14:tracePt t="27382" x="5391150" y="4298950"/>
          <p14:tracePt t="27398" x="5391150" y="4324350"/>
          <p14:tracePt t="27414" x="5391150" y="4356100"/>
          <p14:tracePt t="27430" x="5397500" y="4368800"/>
          <p14:tracePt t="27433" x="5397500" y="4375150"/>
          <p14:tracePt t="27449" x="5397500" y="4381500"/>
          <p14:tracePt t="27654" x="5410200" y="4381500"/>
          <p14:tracePt t="27662" x="5416550" y="4337050"/>
          <p14:tracePt t="27670" x="5435600" y="4292600"/>
          <p14:tracePt t="27678" x="5441950" y="4235450"/>
          <p14:tracePt t="27686" x="5467350" y="4133850"/>
          <p14:tracePt t="27702" x="5473700" y="4064000"/>
          <p14:tracePt t="27718" x="5473700" y="3987800"/>
          <p14:tracePt t="27734" x="5461000" y="3822700"/>
          <p14:tracePt t="27749" x="5397500" y="3105150"/>
          <p14:tracePt t="27765" x="5314950" y="2736850"/>
          <p14:tracePt t="27782" x="5238750" y="2419350"/>
          <p14:tracePt t="27799" x="5207000" y="2273300"/>
          <p14:tracePt t="27815" x="5181600" y="2159000"/>
          <p14:tracePt t="27832" x="5162550" y="2051050"/>
          <p14:tracePt t="27849" x="5124450" y="1892300"/>
          <p14:tracePt t="27865" x="5124450" y="1854200"/>
          <p14:tracePt t="27882" x="5105400" y="1809750"/>
          <p14:tracePt t="27899" x="5105400" y="1790700"/>
          <p14:tracePt t="27916" x="5105400" y="1746250"/>
          <p14:tracePt t="27932" x="5105400" y="1670050"/>
          <p14:tracePt t="27949" x="5099050" y="1631950"/>
          <p14:tracePt t="27965" x="5099050" y="1606550"/>
          <p14:tracePt t="28102" x="5111750" y="1606550"/>
          <p14:tracePt t="28110" x="5124450" y="1600200"/>
          <p14:tracePt t="28126" x="5130800" y="1600200"/>
          <p14:tracePt t="28142" x="5143500" y="1600200"/>
          <p14:tracePt t="28158" x="5156200" y="1600200"/>
          <p14:tracePt t="28166" x="5175250" y="1612900"/>
          <p14:tracePt t="28175" x="5187950" y="1619250"/>
          <p14:tracePt t="28190" x="5207000" y="1638300"/>
          <p14:tracePt t="28206" x="5219700" y="1657350"/>
          <p14:tracePt t="28222" x="5226050" y="1663700"/>
          <p14:tracePt t="28243" x="5232400" y="1670050"/>
          <p14:tracePt t="28270" x="5238750" y="1676400"/>
          <p14:tracePt t="28283" x="5251450" y="1676400"/>
          <p14:tracePt t="28283" x="5257800" y="1689100"/>
          <p14:tracePt t="28316" x="5264150" y="1695450"/>
          <p14:tracePt t="28326" x="5270500" y="1695450"/>
          <p14:tracePt t="28350" x="5270500" y="1701800"/>
          <p14:tracePt t="28350" x="5283200" y="1714500"/>
          <p14:tracePt t="28366" x="5289550" y="1720850"/>
          <p14:tracePt t="28383" x="5302250" y="1733550"/>
          <p14:tracePt t="28399" x="5308600" y="1758950"/>
          <p14:tracePt t="28416" x="5321300" y="1765300"/>
          <p14:tracePt t="28434" x="5327650" y="1778000"/>
          <p14:tracePt t="28450" x="5353050" y="1803400"/>
          <p14:tracePt t="28466" x="5365750" y="1816100"/>
          <p14:tracePt t="28483" x="5372100" y="1822450"/>
          <p14:tracePt t="28500" x="5384800" y="1835150"/>
          <p14:tracePt t="28516" x="5397500" y="1841500"/>
          <p14:tracePt t="28533" x="5410200" y="1860550"/>
          <p14:tracePt t="28550" x="5422900" y="1866900"/>
          <p14:tracePt t="28590" x="5429250" y="1873250"/>
          <p14:tracePt t="28630" x="5435600" y="1879600"/>
          <p14:tracePt t="28642" x="5448300" y="1898650"/>
          <p14:tracePt t="28654" x="5461000" y="1905000"/>
          <p14:tracePt t="28662" x="5467350" y="1911350"/>
          <p14:tracePt t="28670" x="5486400" y="1949450"/>
          <p14:tracePt t="28686" x="5505450" y="1981200"/>
          <p14:tracePt t="28710" x="5511800" y="1987550"/>
          <p14:tracePt t="28742" x="5518150" y="2006600"/>
          <p14:tracePt t="28798" x="5518150" y="2012950"/>
          <p14:tracePt t="28809" x="5518150" y="2019300"/>
          <p14:tracePt t="28830" x="5518150" y="2025650"/>
          <p14:tracePt t="28838" x="5518150" y="2038350"/>
          <p14:tracePt t="28854" x="5530850" y="2082800"/>
          <p14:tracePt t="28862" x="5530850" y="2114550"/>
          <p14:tracePt t="28868" x="5537200" y="2171700"/>
          <p14:tracePt t="28886" x="5537200" y="2260600"/>
          <p14:tracePt t="28900" x="5537200" y="2362200"/>
          <p14:tracePt t="28918" x="5518150" y="2470150"/>
          <p14:tracePt t="28918" x="5505450" y="2552700"/>
          <p14:tracePt t="28940" x="5429250" y="2813050"/>
          <p14:tracePt t="28950" x="5410200" y="2971800"/>
          <p14:tracePt t="28967" x="5378450" y="3105150"/>
          <p14:tracePt t="28984" x="5353050" y="3219450"/>
          <p14:tracePt t="29001" x="5340350" y="3295650"/>
          <p14:tracePt t="29017" x="5334000" y="3346450"/>
          <p14:tracePt t="29034" x="5334000" y="3390900"/>
          <p14:tracePt t="29051" x="5334000" y="3543300"/>
          <p14:tracePt t="29067" x="5353050" y="3594100"/>
          <p14:tracePt t="29084" x="5365750" y="3632200"/>
          <p14:tracePt t="29101" x="5397500" y="3714750"/>
          <p14:tracePt t="29119" x="5422900" y="3765550"/>
          <p14:tracePt t="29135" x="5441950" y="3810000"/>
          <p14:tracePt t="29151" x="5480050" y="3949700"/>
          <p14:tracePt t="29167" x="5499100" y="4032250"/>
          <p14:tracePt t="29184" x="5530850" y="4114800"/>
          <p14:tracePt t="29201" x="5549900" y="4184650"/>
          <p14:tracePt t="29217" x="5568950" y="4235450"/>
          <p14:tracePt t="29234" x="5568950" y="4248150"/>
          <p14:tracePt t="29251" x="5581650" y="4286250"/>
          <p14:tracePt t="29268" x="5594350" y="4330700"/>
          <p14:tracePt t="29284" x="5594350" y="4375150"/>
          <p14:tracePt t="29301" x="5600700" y="4419600"/>
          <p14:tracePt t="29318" x="5600700" y="4438650"/>
          <p14:tracePt t="29335" x="5600700" y="4445000"/>
          <p14:tracePt t="29351" x="5600700" y="4451350"/>
          <p14:tracePt t="29368" x="5600700" y="4457700"/>
          <p14:tracePt t="29384" x="5607050" y="4470400"/>
          <p14:tracePt t="29486" x="5613400" y="4464050"/>
          <p14:tracePt t="29495" x="5619750" y="4445000"/>
          <p14:tracePt t="29502" x="5632450" y="4425950"/>
          <p14:tracePt t="29518" x="5638800" y="4400550"/>
          <p14:tracePt t="29534" x="5645150" y="4387850"/>
          <p14:tracePt t="29537" x="5664200" y="4349750"/>
          <p14:tracePt t="29551" x="5708650" y="4260850"/>
          <p14:tracePt t="29568" x="5740400" y="4184650"/>
          <p14:tracePt t="29585" x="5772150" y="4070350"/>
          <p14:tracePt t="29602" x="5784850" y="4013200"/>
          <p14:tracePt t="29618" x="5822950" y="3879850"/>
          <p14:tracePt t="29635" x="5835650" y="3790950"/>
          <p14:tracePt t="29652" x="5873750" y="3352800"/>
          <p14:tracePt t="29668" x="5861050" y="3175000"/>
          <p14:tracePt t="29685" x="5816600" y="2857500"/>
          <p14:tracePt t="29702" x="5784850" y="2622550"/>
          <p14:tracePt t="29718" x="5753100" y="2520950"/>
          <p14:tracePt t="29735" x="5721350" y="2419350"/>
          <p14:tracePt t="29752" x="5664200" y="2330450"/>
          <p14:tracePt t="29768" x="5613400" y="2235200"/>
          <p14:tracePt t="29785" x="5518150" y="2101850"/>
          <p14:tracePt t="29802" x="5486400" y="2063750"/>
          <p14:tracePt t="29819" x="5473700" y="2032000"/>
          <p14:tracePt t="29835" x="5467350" y="2025650"/>
          <p14:tracePt t="29852" x="5448300" y="2006600"/>
          <p14:tracePt t="29869" x="5429250" y="1974850"/>
          <p14:tracePt t="29885" x="5397500" y="1885950"/>
          <p14:tracePt t="29902" x="5378450" y="1854200"/>
          <p14:tracePt t="29919" x="5372100" y="1835150"/>
          <p14:tracePt t="29958" x="5372100" y="1828800"/>
          <p14:tracePt t="30046" x="5372100" y="1835150"/>
          <p14:tracePt t="30061" x="5372100" y="1898650"/>
          <p14:tracePt t="30062" x="5372100" y="1930400"/>
          <p14:tracePt t="30070" x="5359400" y="2095500"/>
          <p14:tracePt t="30087" x="5334000" y="2400300"/>
          <p14:tracePt t="30110" x="5327650" y="2603500"/>
          <p14:tracePt t="30126" x="5314950" y="2844800"/>
          <p14:tracePt t="30136" x="5302250" y="3251200"/>
          <p14:tracePt t="30152" x="5314950" y="3467100"/>
          <p14:tracePt t="30169" x="5321300" y="3619500"/>
          <p14:tracePt t="30186" x="5334000" y="3835400"/>
          <p14:tracePt t="30202" x="5359400" y="4064000"/>
          <p14:tracePt t="30219" x="5384800" y="4241800"/>
          <p14:tracePt t="30236" x="5403850" y="4318000"/>
          <p14:tracePt t="30253" x="5454650" y="4546600"/>
          <p14:tracePt t="30269" x="5486400" y="4603750"/>
          <p14:tracePt t="30286" x="5499100" y="4641850"/>
          <p14:tracePt t="30303" x="5499100" y="4679950"/>
          <p14:tracePt t="30320" x="5524500" y="4711700"/>
          <p14:tracePt t="30336" x="5549900" y="4749800"/>
          <p14:tracePt t="30353" x="5588000" y="4819650"/>
          <p14:tracePt t="30369" x="5594350" y="4826000"/>
          <p14:tracePt t="30386" x="5600700" y="4838700"/>
          <p14:tracePt t="30403" x="5607050" y="4851400"/>
          <p14:tracePt t="30420" x="5607050" y="4864100"/>
          <p14:tracePt t="30436" x="5619750" y="4883150"/>
          <p14:tracePt t="30453" x="5626100" y="4895850"/>
          <p14:tracePt t="30470" x="5638800" y="4927600"/>
          <p14:tracePt t="30486" x="5638800" y="4972050"/>
          <p14:tracePt t="30503" x="5676900" y="5086350"/>
          <p14:tracePt t="30520" x="5683250" y="5130800"/>
          <p14:tracePt t="30536" x="5689600" y="5149850"/>
          <p14:tracePt t="30670" x="5695950" y="5149850"/>
          <p14:tracePt t="30686" x="5708650" y="5143500"/>
          <p14:tracePt t="30694" x="5708650" y="5137150"/>
          <p14:tracePt t="30702" x="5721350" y="5124450"/>
          <p14:tracePt t="30710" x="5759450" y="5099050"/>
          <p14:tracePt t="30720" x="5772150" y="5099050"/>
          <p14:tracePt t="30737" x="5791200" y="5086350"/>
          <p14:tracePt t="30753" x="5797550" y="5086350"/>
          <p14:tracePt t="30798" x="5810250" y="5086350"/>
          <p14:tracePt t="30806" x="5835650" y="5099050"/>
          <p14:tracePt t="30814" x="5873750" y="5137150"/>
          <p14:tracePt t="30822" x="5969000" y="5194300"/>
          <p14:tracePt t="30837" x="6038850" y="5219700"/>
          <p14:tracePt t="30853" x="6254750" y="5289550"/>
          <p14:tracePt t="30870" x="6375400" y="5308600"/>
          <p14:tracePt t="30887" x="6508750" y="5314950"/>
          <p14:tracePt t="30904" x="6527800" y="5314950"/>
          <p14:tracePt t="30920" x="6534150" y="5314950"/>
          <p14:tracePt t="30937" x="6546850" y="5314950"/>
          <p14:tracePt t="30982" x="6546850" y="5308600"/>
          <p14:tracePt t="30996" x="6553200" y="5308600"/>
          <p14:tracePt t="31070" x="6559550" y="5302250"/>
          <p14:tracePt t="31190" x="6565900" y="5295900"/>
          <p14:tracePt t="31222" x="6565900" y="5289550"/>
          <p14:tracePt t="31270" x="6565900" y="5283200"/>
          <p14:tracePt t="31278" x="6578600" y="5270500"/>
          <p14:tracePt t="31297" x="6591300" y="5264150"/>
          <p14:tracePt t="31318" x="6604000" y="5257800"/>
          <p14:tracePt t="31326" x="6604000" y="5251450"/>
          <p14:tracePt t="31331" x="6610350" y="5245100"/>
          <p14:tracePt t="31338" x="6623050" y="5238750"/>
          <p14:tracePt t="31355" x="6648450" y="5232400"/>
          <p14:tracePt t="31371" x="6673850" y="5232400"/>
          <p14:tracePt t="31388" x="6705600" y="5226050"/>
          <p14:tracePt t="31404" x="6762750" y="5226050"/>
          <p14:tracePt t="31421" x="6845300" y="5232400"/>
          <p14:tracePt t="31438" x="7315200" y="5359400"/>
          <p14:tracePt t="31455" x="7480300" y="5403850"/>
          <p14:tracePt t="31471" x="7575550" y="5435600"/>
          <p14:tracePt t="31488" x="7677150" y="5461000"/>
          <p14:tracePt t="31505" x="7747000" y="5492750"/>
          <p14:tracePt t="31521" x="7804150" y="5524500"/>
          <p14:tracePt t="31538" x="7842250" y="5549900"/>
          <p14:tracePt t="31555" x="7867650" y="5562600"/>
          <p14:tracePt t="31694" x="7874000" y="5549900"/>
          <p14:tracePt t="31710" x="7880350" y="5549900"/>
          <p14:tracePt t="31718" x="7893050" y="5543550"/>
          <p14:tracePt t="31726" x="7899400" y="5524500"/>
          <p14:tracePt t="31798" x="7886700" y="5518150"/>
          <p14:tracePt t="31806" x="7880350" y="5518150"/>
          <p14:tracePt t="31814" x="7861300" y="5511800"/>
          <p14:tracePt t="31822" x="7835900" y="5511800"/>
          <p14:tracePt t="31829" x="7823200" y="5511800"/>
          <p14:tracePt t="31839" x="7747000" y="5480050"/>
          <p14:tracePt t="31855" x="7658100" y="5429250"/>
          <p14:tracePt t="31872" x="7543800" y="5295900"/>
          <p14:tracePt t="31888" x="7505700" y="5207000"/>
          <p14:tracePt t="31905" x="7467600" y="5111750"/>
          <p14:tracePt t="31922" x="7442200" y="5010150"/>
          <p14:tracePt t="31939" x="7435850" y="4965700"/>
          <p14:tracePt t="31955" x="7435850" y="4946650"/>
          <p14:tracePt t="31972" x="7435850" y="4933950"/>
          <p14:tracePt t="31990" x="7442200" y="4876800"/>
          <p14:tracePt t="32005" x="7448550" y="4711700"/>
          <p14:tracePt t="32022" x="7461250" y="4622800"/>
          <p14:tracePt t="32039" x="7480300" y="4337050"/>
          <p14:tracePt t="32055" x="7486650" y="4260850"/>
          <p14:tracePt t="32072" x="7518400" y="4114800"/>
          <p14:tracePt t="32089" x="7543800" y="3968750"/>
          <p14:tracePt t="32106" x="7562850" y="3879850"/>
          <p14:tracePt t="32122" x="7562850" y="3860800"/>
          <p14:tracePt t="32139" x="7562850" y="3854450"/>
          <p14:tracePt t="32294" x="7562850" y="3848100"/>
          <p14:tracePt t="32302" x="7562850" y="3841750"/>
          <p14:tracePt t="32430" x="7556500" y="3848100"/>
          <p14:tracePt t="32449" x="7486650" y="3943350"/>
          <p14:tracePt t="32454" x="7442200" y="4000500"/>
          <p14:tracePt t="32462" x="7353300" y="4108450"/>
          <p14:tracePt t="32478" x="7264400" y="4203700"/>
          <p14:tracePt t="32494" x="7131050" y="4260850"/>
          <p14:tracePt t="32510" x="7048500" y="4298950"/>
          <p14:tracePt t="32526" x="6921500" y="4375150"/>
          <p14:tracePt t="32540" x="6877050" y="4406900"/>
          <p14:tracePt t="32556" x="6858000" y="4432300"/>
          <p14:tracePt t="32573" x="6826250" y="4464050"/>
          <p14:tracePt t="32590" x="6819900" y="4476750"/>
          <p14:tracePt t="32606" x="6807200" y="4483100"/>
          <p14:tracePt t="32623" x="6794500" y="4489450"/>
          <p14:tracePt t="32640" x="6781800" y="4508500"/>
          <p14:tracePt t="32702" x="6775450" y="4508500"/>
          <p14:tracePt t="32710" x="6775450" y="4502150"/>
          <p14:tracePt t="32718" x="6762750" y="4495800"/>
          <p14:tracePt t="32726" x="6743700" y="4419600"/>
          <p14:tracePt t="32740" x="6705600" y="4362450"/>
          <p14:tracePt t="32757" x="6692900" y="4343400"/>
          <p14:tracePt t="32773" x="6692900" y="4311650"/>
          <p14:tracePt t="32790" x="6680200" y="4273550"/>
          <p14:tracePt t="32807" x="6673850" y="4191000"/>
          <p14:tracePt t="32823" x="6673850" y="4159250"/>
          <p14:tracePt t="32863" x="6673850" y="4152900"/>
          <p14:tracePt t="32870" x="6667500" y="4146550"/>
          <p14:tracePt t="32878" x="6667500" y="4114800"/>
          <p14:tracePt t="32890" x="6667500" y="4038600"/>
          <p14:tracePt t="32910" x="6661150" y="3924300"/>
          <p14:tracePt t="32925" x="6648450" y="3835400"/>
          <p14:tracePt t="32940" x="6635750" y="3765550"/>
          <p14:tracePt t="32957" x="6623050" y="3714750"/>
          <p14:tracePt t="32974" x="6616700" y="3670300"/>
          <p14:tracePt t="32990" x="6597650" y="3619500"/>
          <p14:tracePt t="33007" x="6565900" y="3505200"/>
          <p14:tracePt t="33024" x="6546850" y="3435350"/>
          <p14:tracePt t="33040" x="6540500" y="3409950"/>
          <p14:tracePt t="33057" x="6534150" y="3378200"/>
          <p14:tracePt t="33074" x="6534150" y="3359150"/>
          <p14:tracePt t="33090" x="6521450" y="3308350"/>
          <p14:tracePt t="33107" x="6483350" y="3219450"/>
          <p14:tracePt t="33124" x="6470650" y="3181350"/>
          <p14:tracePt t="33140" x="6464300" y="3162300"/>
          <p14:tracePt t="33157" x="6451600" y="3117850"/>
          <p14:tracePt t="33174" x="6445250" y="3003550"/>
          <p14:tracePt t="33191" x="6426200" y="2851150"/>
          <p14:tracePt t="33207" x="6407150" y="2609850"/>
          <p14:tracePt t="33224" x="6388100" y="2482850"/>
          <p14:tracePt t="33241" x="6381750" y="2425700"/>
          <p14:tracePt t="33257" x="6375400" y="2381250"/>
          <p14:tracePt t="33274" x="6375400" y="2330450"/>
          <p14:tracePt t="33291" x="6375400" y="2254250"/>
          <p14:tracePt t="33308" x="6375400" y="2152650"/>
          <p14:tracePt t="33324" x="6369050" y="2120900"/>
          <p14:tracePt t="33341" x="6362700" y="2082800"/>
          <p14:tracePt t="33358" x="6362700" y="2012950"/>
          <p14:tracePt t="33375" x="6362700" y="1936750"/>
          <p14:tracePt t="33391" x="6369050" y="1835150"/>
          <p14:tracePt t="33408" x="6394450" y="1733550"/>
          <p14:tracePt t="33424" x="6407150" y="1638300"/>
          <p14:tracePt t="33441" x="6407150" y="1581150"/>
          <p14:tracePt t="33458" x="6413500" y="1498600"/>
          <p14:tracePt t="33475" x="6419850" y="1473200"/>
          <p14:tracePt t="33614" x="6419850" y="1460500"/>
          <p14:tracePt t="33630" x="6426200" y="1447800"/>
          <p14:tracePt t="33638" x="6432550" y="1428750"/>
          <p14:tracePt t="33650" x="6438900" y="1416050"/>
          <p14:tracePt t="33654" x="6438900" y="1397000"/>
          <p14:tracePt t="33662" x="6445250" y="1365250"/>
          <p14:tracePt t="33678" x="6451600" y="1358900"/>
          <p14:tracePt t="33838" x="6451600" y="1384300"/>
          <p14:tracePt t="33851" x="6451600" y="1403350"/>
          <p14:tracePt t="33854" x="6451600" y="1416050"/>
          <p14:tracePt t="33860" x="6451600" y="1428750"/>
          <p14:tracePt t="33974" x="6451600" y="1441450"/>
          <p14:tracePt t="33982" x="6451600" y="1447800"/>
          <p14:tracePt t="33990" x="6451600" y="1460500"/>
          <p14:tracePt t="33998" x="6451600" y="1473200"/>
          <p14:tracePt t="34014" x="6451600" y="1485900"/>
          <p14:tracePt t="34025" x="6451600" y="1504950"/>
          <p14:tracePt t="34042" x="6451600" y="1549400"/>
          <p14:tracePt t="34059" x="6457950" y="1606550"/>
          <p14:tracePt t="34075" x="6457950" y="1790700"/>
          <p14:tracePt t="34092" x="6464300" y="1930400"/>
          <p14:tracePt t="34109" x="6464300" y="2032000"/>
          <p14:tracePt t="34109" x="6464300" y="2070100"/>
          <p14:tracePt t="34126" x="6464300" y="2101850"/>
          <p14:tracePt t="34142" x="6470650" y="2133600"/>
          <p14:tracePt t="34159" x="6477000" y="2190750"/>
          <p14:tracePt t="34176" x="6496050" y="2368550"/>
          <p14:tracePt t="34192" x="6508750" y="2489200"/>
          <p14:tracePt t="34209" x="6521450" y="2622550"/>
          <p14:tracePt t="34226" x="6540500" y="2730500"/>
          <p14:tracePt t="34242" x="6546850" y="2774950"/>
          <p14:tracePt t="34259" x="6546850" y="2794000"/>
          <p14:tracePt t="34276" x="6546850" y="2806700"/>
          <p14:tracePt t="34292" x="6546850" y="2813050"/>
          <p14:tracePt t="34422" x="6565900" y="2743200"/>
          <p14:tracePt t="34438" x="6565900" y="2527300"/>
          <p14:tracePt t="34446" x="6572250" y="2432050"/>
          <p14:tracePt t="34454" x="6572250" y="2355850"/>
          <p14:tracePt t="34462" x="6578600" y="2203450"/>
          <p14:tracePt t="34478" x="6578600" y="2082800"/>
          <p14:tracePt t="34493" x="6616700" y="1733550"/>
          <p14:tracePt t="34510" x="6623050" y="1511300"/>
          <p14:tracePt t="34526" x="6623050" y="1422400"/>
          <p14:tracePt t="34542" x="6623050" y="1358900"/>
          <p14:tracePt t="34560" x="6623050" y="1333500"/>
          <p14:tracePt t="34576" x="6623050" y="1301750"/>
          <p14:tracePt t="34594" x="6623050" y="1295400"/>
          <p14:tracePt t="34631" x="6623050" y="1289050"/>
          <p14:tracePt t="34814" x="6623050" y="1314450"/>
          <p14:tracePt t="34830" x="6616700" y="1327150"/>
          <p14:tracePt t="34838" x="6616700" y="1352550"/>
          <p14:tracePt t="34846" x="6616700" y="1416050"/>
          <p14:tracePt t="34854" x="6610350" y="1454150"/>
          <p14:tracePt t="34862" x="6604000" y="1549400"/>
          <p14:tracePt t="34877" x="6584950" y="1752600"/>
          <p14:tracePt t="34902" x="6572250" y="1879600"/>
          <p14:tracePt t="34917" x="6565900" y="1981200"/>
          <p14:tracePt t="34927" x="6546850" y="2044700"/>
          <p14:tracePt t="34944" x="6534150" y="2101850"/>
          <p14:tracePt t="34960" x="6527800" y="2127250"/>
          <p14:tracePt t="34977" x="6521450" y="2139950"/>
          <p14:tracePt t="35296" x="0" y="0"/>
        </p14:tracePtLst>
        <p14:tracePtLst>
          <p14:tracePt t="38229" x="5410200" y="5892800"/>
          <p14:tracePt t="38246" x="5403850" y="5911850"/>
          <p14:tracePt t="38272" x="5403850" y="5924550"/>
          <p14:tracePt t="38280" x="5397500" y="5937250"/>
          <p14:tracePt t="38287" x="5391150" y="5949950"/>
          <p14:tracePt t="38295" x="5391150" y="5956300"/>
          <p14:tracePt t="38303" x="5391150" y="5969000"/>
          <p14:tracePt t="38408" x="5397500" y="5969000"/>
          <p14:tracePt t="38415" x="5403850" y="5969000"/>
          <p14:tracePt t="38431" x="5410200" y="5969000"/>
          <p14:tracePt t="38440" x="5416550" y="5975350"/>
          <p14:tracePt t="38464" x="5422900" y="5975350"/>
          <p14:tracePt t="38488" x="5429250" y="5975350"/>
          <p14:tracePt t="38495" x="5441950" y="5975350"/>
          <p14:tracePt t="38503" x="5448300" y="5975350"/>
          <p14:tracePt t="38511" x="5454650" y="5975350"/>
          <p14:tracePt t="38519" x="5486400" y="5975350"/>
          <p14:tracePt t="38535" x="5588000" y="5988050"/>
          <p14:tracePt t="38552" x="5657850" y="5994400"/>
          <p14:tracePt t="38568" x="5791200" y="6007100"/>
          <p14:tracePt t="38585" x="5842000" y="6007100"/>
          <p14:tracePt t="38602" x="5924550" y="6013450"/>
          <p14:tracePt t="38618" x="6000750" y="6019800"/>
          <p14:tracePt t="38635" x="6051550" y="6026150"/>
          <p14:tracePt t="38652" x="6146800" y="6032500"/>
          <p14:tracePt t="38668" x="6172200" y="6038850"/>
          <p14:tracePt t="38685" x="6203950" y="6038850"/>
          <p14:tracePt t="38702" x="6210300" y="6038850"/>
          <p14:tracePt t="38718" x="6223000" y="6038850"/>
          <p14:tracePt t="38767" x="6235700" y="6038850"/>
          <p14:tracePt t="38776" x="6242050" y="6038850"/>
          <p14:tracePt t="38783" x="6254750" y="6038850"/>
          <p14:tracePt t="38791" x="6299200" y="6045200"/>
          <p14:tracePt t="38802" x="6324600" y="6051550"/>
          <p14:tracePt t="38823" x="6330950" y="6051550"/>
          <p14:tracePt t="38975" x="6343650" y="6038850"/>
          <p14:tracePt t="38984" x="6350000" y="6019800"/>
          <p14:tracePt t="38991" x="6356350" y="6007100"/>
          <p14:tracePt t="38999" x="6369050" y="5981700"/>
          <p14:tracePt t="39007" x="6426200" y="5873750"/>
          <p14:tracePt t="39019" x="6464300" y="5772150"/>
          <p14:tracePt t="39036" x="6515100" y="5632450"/>
          <p14:tracePt t="39052" x="6553200" y="5530850"/>
          <p14:tracePt t="39069" x="6559550" y="5467350"/>
          <p14:tracePt t="39086" x="6565900" y="5461000"/>
          <p14:tracePt t="39102" x="6565900" y="5454650"/>
          <p14:tracePt t="39119" x="6565900" y="5429250"/>
          <p14:tracePt t="39136" x="6572250" y="5391150"/>
          <p14:tracePt t="39152" x="6578600" y="5308600"/>
          <p14:tracePt t="39169" x="6578600" y="5295900"/>
          <p14:tracePt t="39186" x="6578600" y="5283200"/>
          <p14:tracePt t="39231" x="6578600" y="5276850"/>
          <p14:tracePt t="39255" x="6578600" y="5270500"/>
          <p14:tracePt t="39263" x="6578600" y="5245100"/>
          <p14:tracePt t="39271" x="6578600" y="5232400"/>
          <p14:tracePt t="39279" x="6572250" y="5213350"/>
          <p14:tracePt t="39287" x="6565900" y="5187950"/>
          <p14:tracePt t="39303" x="6565900" y="5175250"/>
          <p14:tracePt t="39359" x="6565900" y="5168900"/>
          <p14:tracePt t="39367" x="6565900" y="5156200"/>
          <p14:tracePt t="39375" x="6565900" y="5118100"/>
          <p14:tracePt t="39391" x="6559550" y="5086350"/>
          <p14:tracePt t="39404" x="6559550" y="5067300"/>
          <p14:tracePt t="39591" x="6559550" y="5048250"/>
          <p14:tracePt t="39599" x="6559550" y="5041900"/>
          <p14:tracePt t="39607" x="6559550" y="5016500"/>
          <p14:tracePt t="39616" x="6559550" y="5003800"/>
          <p14:tracePt t="39623" x="6553200" y="4991100"/>
          <p14:tracePt t="39639" x="6553200" y="4984750"/>
          <p14:tracePt t="39911" x="6553200" y="4972050"/>
          <p14:tracePt t="39919" x="6553200" y="4953000"/>
          <p14:tracePt t="39927" x="6559550" y="4902200"/>
          <p14:tracePt t="39937" x="6565900" y="4845050"/>
          <p14:tracePt t="39943" x="6565900" y="4692650"/>
          <p14:tracePt t="39954" x="6584950" y="4502150"/>
          <p14:tracePt t="39975" x="6591300" y="4324350"/>
          <p14:tracePt t="39991" x="6584950" y="3879850"/>
          <p14:tracePt t="40004" x="6546850" y="3632200"/>
          <p14:tracePt t="40021" x="6546850" y="3486150"/>
          <p14:tracePt t="40037" x="6540500" y="3435350"/>
          <p14:tracePt t="40054" x="6534150" y="3429000"/>
          <p14:tracePt t="40071" x="6515100" y="3321050"/>
          <p14:tracePt t="40087" x="6464300" y="3105150"/>
          <p14:tracePt t="40104" x="6451600" y="3022600"/>
          <p14:tracePt t="40121" x="6438900" y="2952750"/>
          <p14:tracePt t="40137" x="6432550" y="2914650"/>
          <p14:tracePt t="40154" x="6426200" y="2870200"/>
          <p14:tracePt t="40171" x="6419850" y="2832100"/>
          <p14:tracePt t="40187" x="6413500" y="2736850"/>
          <p14:tracePt t="40204" x="6407150" y="2736850"/>
          <p14:tracePt t="40287" x="6407150" y="2730500"/>
          <p14:tracePt t="40376" x="6407150" y="2724150"/>
          <p14:tracePt t="40383" x="6407150" y="2698750"/>
          <p14:tracePt t="40391" x="6407150" y="2686050"/>
          <p14:tracePt t="40404" x="6407150" y="2679700"/>
          <p14:tracePt t="40405" x="6407150" y="2673350"/>
          <p14:tracePt t="40527" x="6413500" y="2673350"/>
          <p14:tracePt t="40535" x="6413500" y="2679700"/>
          <p14:tracePt t="40547" x="6413500" y="2686050"/>
          <p14:tracePt t="40567" x="6413500" y="2692400"/>
          <p14:tracePt t="40575" x="6413500" y="2698750"/>
          <p14:tracePt t="40597" x="6413500" y="2705100"/>
          <p14:tracePt t="40607" x="6413500" y="2711450"/>
          <p14:tracePt t="40679" x="6413500" y="2717800"/>
          <p14:tracePt t="40687" x="6413500" y="2730500"/>
          <p14:tracePt t="40695" x="6419850" y="2755900"/>
          <p14:tracePt t="40705" x="6432550" y="2762250"/>
          <p14:tracePt t="40722" x="6432550" y="2768600"/>
          <p14:tracePt t="40775" x="6438900" y="2768600"/>
          <p14:tracePt t="40983" x="6438900" y="2762250"/>
          <p14:tracePt t="40991" x="6445250" y="2711450"/>
          <p14:tracePt t="40998" x="6445250" y="2667000"/>
          <p14:tracePt t="41006" x="6457950" y="2571750"/>
          <p14:tracePt t="41022" x="6477000" y="2432050"/>
          <p14:tracePt t="41040" x="6477000" y="2400300"/>
          <p14:tracePt t="41056" x="6489700" y="2279650"/>
          <p14:tracePt t="41072" x="6489700" y="2070100"/>
          <p14:tracePt t="41089" x="6489700" y="1949450"/>
          <p14:tracePt t="41106" x="6483350" y="1860550"/>
          <p14:tracePt t="41123" x="6477000" y="1771650"/>
          <p14:tracePt t="41139" x="6464300" y="1701800"/>
          <p14:tracePt t="41156" x="6464300" y="1651000"/>
          <p14:tracePt t="41172" x="6464300" y="1587500"/>
          <p14:tracePt t="41189" x="6464300" y="1568450"/>
          <p14:tracePt t="41223" x="6464300" y="1562100"/>
          <p14:tracePt t="41239" x="6464300" y="1549400"/>
          <p14:tracePt t="41263" x="6464300" y="1543050"/>
          <p14:tracePt t="41288" x="6464300" y="1536700"/>
          <p14:tracePt t="41303" x="6464300" y="1524000"/>
          <p14:tracePt t="41311" x="6464300" y="1511300"/>
          <p14:tracePt t="41319" x="6464300" y="1504950"/>
          <p14:tracePt t="41327" x="6464300" y="1479550"/>
          <p14:tracePt t="41607" x="6477000" y="1524000"/>
          <p14:tracePt t="41615" x="6483350" y="1568450"/>
          <p14:tracePt t="41623" x="6508750" y="1651000"/>
          <p14:tracePt t="41639" x="6534150" y="1752600"/>
          <p14:tracePt t="41655" x="6553200" y="1835150"/>
          <p14:tracePt t="41673" x="6572250" y="2063750"/>
          <p14:tracePt t="41679" x="6591300" y="2241550"/>
          <p14:tracePt t="41690" x="6610350" y="2393950"/>
          <p14:tracePt t="41707" x="6616700" y="2533650"/>
          <p14:tracePt t="41723" x="6616700" y="2654300"/>
          <p14:tracePt t="41740" x="6616700" y="2762250"/>
          <p14:tracePt t="41757" x="6616700" y="2971800"/>
          <p14:tracePt t="41773" x="6616700" y="3073400"/>
          <p14:tracePt t="41790" x="6616700" y="3175000"/>
          <p14:tracePt t="41807" x="6616700" y="3340100"/>
          <p14:tracePt t="41823" x="6635750" y="3460750"/>
          <p14:tracePt t="41840" x="6642100" y="3594100"/>
          <p14:tracePt t="41857" x="6680200" y="3752850"/>
          <p14:tracePt t="41874" x="6769100" y="4089400"/>
          <p14:tracePt t="41890" x="6800850" y="4235450"/>
          <p14:tracePt t="41907" x="6838950" y="4400550"/>
          <p14:tracePt t="41924" x="6851650" y="4483100"/>
          <p14:tracePt t="41940" x="6851650" y="4521200"/>
          <p14:tracePt t="41957" x="6858000" y="4533900"/>
          <p14:tracePt t="41974" x="6858000" y="4546600"/>
          <p14:tracePt t="41991" x="6858000" y="4559300"/>
          <p14:tracePt t="42007" x="6858000" y="4565650"/>
          <p14:tracePt t="42024" x="6858000" y="4572000"/>
          <p14:tracePt t="42071" x="6858000" y="4578350"/>
          <p14:tracePt t="42087" x="6858000" y="4584700"/>
          <p14:tracePt t="42092" x="6858000" y="4610100"/>
          <p14:tracePt t="42107" x="6864350" y="4629150"/>
          <p14:tracePt t="42107" x="6864350" y="4654550"/>
          <p14:tracePt t="42124" x="6864350" y="4705350"/>
          <p14:tracePt t="42141" x="6851650" y="4756150"/>
          <p14:tracePt t="42157" x="6838950" y="4800600"/>
          <p14:tracePt t="42174" x="6838950" y="4845050"/>
          <p14:tracePt t="42191" x="6800850" y="5010150"/>
          <p14:tracePt t="42208" x="6781800" y="5118100"/>
          <p14:tracePt t="42224" x="6762750" y="5194300"/>
          <p14:tracePt t="42241" x="6756400" y="5200650"/>
          <p14:tracePt t="42423" x="6743700" y="5200650"/>
          <p14:tracePt t="42463" x="6737350" y="5207000"/>
          <p14:tracePt t="42527" x="6724650" y="5207000"/>
          <p14:tracePt t="42543" x="6718300" y="5200650"/>
          <p14:tracePt t="42551" x="6711950" y="5200650"/>
          <p14:tracePt t="42567" x="6711950" y="5194300"/>
          <p14:tracePt t="42575" x="6705600" y="5149850"/>
          <p14:tracePt t="42591" x="6705600" y="5111750"/>
          <p14:tracePt t="42608" x="6705600" y="5080000"/>
          <p14:tracePt t="42608" x="6705600" y="5016500"/>
          <p14:tracePt t="42625" x="6692900" y="4959350"/>
          <p14:tracePt t="42641" x="6686550" y="4921250"/>
          <p14:tracePt t="42658" x="6673850" y="4883150"/>
          <p14:tracePt t="42675" x="6654800" y="4864100"/>
          <p14:tracePt t="42791" x="6648450" y="4864100"/>
          <p14:tracePt t="42792" x="6642100" y="4864100"/>
          <p14:tracePt t="42808" x="6635750" y="4864100"/>
          <p14:tracePt t="42839" x="6629400" y="4864100"/>
          <p14:tracePt t="42863" x="6616700" y="4864100"/>
          <p14:tracePt t="43180" x="0" y="0"/>
        </p14:tracePtLst>
        <p14:tracePtLst>
          <p14:tracePt t="44133" x="6527800" y="3619500"/>
          <p14:tracePt t="44295" x="6534150" y="3606800"/>
          <p14:tracePt t="44302" x="6553200" y="3606800"/>
          <p14:tracePt t="44311" x="6572250" y="3600450"/>
          <p14:tracePt t="44312" x="6584950" y="3587750"/>
          <p14:tracePt t="44328" x="6591300" y="3587750"/>
          <p14:tracePt t="44344" x="6597650" y="3581400"/>
          <p14:tracePt t="44455" x="6591300" y="3581400"/>
          <p14:tracePt t="44471" x="6578600" y="3581400"/>
          <p14:tracePt t="44479" x="6559550" y="3581400"/>
          <p14:tracePt t="44495" x="6540500" y="3581400"/>
          <p14:tracePt t="44495" x="6483350" y="3587750"/>
          <p14:tracePt t="44511" x="6413500" y="3594100"/>
          <p14:tracePt t="44528" x="6362700" y="3594100"/>
          <p14:tracePt t="44544" x="6337300" y="3594100"/>
          <p14:tracePt t="44671" x="6343650" y="3594100"/>
          <p14:tracePt t="44679" x="6375400" y="3587750"/>
          <p14:tracePt t="44687" x="6400800" y="3581400"/>
          <p14:tracePt t="44695" x="6426200" y="3581400"/>
          <p14:tracePt t="44703" x="6483350" y="3568700"/>
          <p14:tracePt t="44712" x="6540500" y="3562350"/>
          <p14:tracePt t="44735" x="6572250" y="3562350"/>
          <p14:tracePt t="44745" x="6591300" y="3556000"/>
          <p14:tracePt t="44951" x="6597650" y="3556000"/>
          <p14:tracePt t="44959" x="6623050" y="3587750"/>
          <p14:tracePt t="44967" x="6642100" y="3606800"/>
          <p14:tracePt t="44975" x="6661150" y="3632200"/>
          <p14:tracePt t="44982" x="6731000" y="3676650"/>
          <p14:tracePt t="44995" x="6800850" y="3721100"/>
          <p14:tracePt t="45012" x="6858000" y="3765550"/>
          <p14:tracePt t="45029" x="6889750" y="3790950"/>
          <p14:tracePt t="45046" x="6934200" y="3848100"/>
          <p14:tracePt t="45062" x="6972300" y="3898900"/>
          <p14:tracePt t="45079" x="7137400" y="4051300"/>
          <p14:tracePt t="45096" x="7169150" y="4070350"/>
          <p14:tracePt t="45112" x="7175500" y="4070350"/>
          <p14:tracePt t="45129" x="7188200" y="4070350"/>
          <p14:tracePt t="45146" x="7207250" y="4076700"/>
          <p14:tracePt t="45162" x="7251700" y="4102100"/>
          <p14:tracePt t="45179" x="7289800" y="4121150"/>
          <p14:tracePt t="45196" x="7315200" y="4127500"/>
          <p14:tracePt t="45212" x="7327900" y="4127500"/>
          <p14:tracePt t="45229" x="7334250" y="4133850"/>
          <p14:tracePt t="45246" x="7346950" y="4140200"/>
          <p14:tracePt t="45262" x="7397750" y="4171950"/>
          <p14:tracePt t="45279" x="7480300" y="4222750"/>
          <p14:tracePt t="45296" x="7575550" y="4260850"/>
          <p14:tracePt t="45312" x="7620000" y="4279900"/>
          <p14:tracePt t="45329" x="7626350" y="4279900"/>
          <p14:tracePt t="45423" x="7626350" y="4286250"/>
          <p14:tracePt t="45439" x="7613650" y="4292600"/>
          <p14:tracePt t="45447" x="7575550" y="4292600"/>
          <p14:tracePt t="45472" x="7562850" y="4286250"/>
          <p14:tracePt t="45479" x="7550150" y="4273550"/>
          <p14:tracePt t="45496" x="7537450" y="4273550"/>
          <p14:tracePt t="45497" x="7518400" y="4260850"/>
          <p14:tracePt t="45513" x="7448550" y="4216400"/>
          <p14:tracePt t="45531" x="7289800" y="4127500"/>
          <p14:tracePt t="45546" x="7073900" y="4032250"/>
          <p14:tracePt t="45563" x="6826250" y="3930650"/>
          <p14:tracePt t="45580" x="6711950" y="3892550"/>
          <p14:tracePt t="45596" x="6635750" y="3867150"/>
          <p14:tracePt t="45613" x="6591300" y="3854450"/>
          <p14:tracePt t="45630" x="6559550" y="3835400"/>
          <p14:tracePt t="45646" x="6521450" y="3822700"/>
          <p14:tracePt t="45663" x="6445250" y="3765550"/>
          <p14:tracePt t="45680" x="6419850" y="3765550"/>
          <p14:tracePt t="45697" x="6407150" y="3759200"/>
          <p14:tracePt t="45713" x="6381750" y="3733800"/>
          <p14:tracePt t="45730" x="6350000" y="3689350"/>
          <p14:tracePt t="45747" x="6280150" y="3619500"/>
          <p14:tracePt t="45763" x="6210300" y="3549650"/>
          <p14:tracePt t="45781" x="6210300" y="3543300"/>
          <p14:tracePt t="46047" x="6216650" y="3543300"/>
          <p14:tracePt t="46055" x="6235700" y="3549650"/>
          <p14:tracePt t="46073" x="6267450" y="3594100"/>
          <p14:tracePt t="46080" x="6318250" y="3632200"/>
          <p14:tracePt t="46081" x="6362700" y="3689350"/>
          <p14:tracePt t="46097" x="6451600" y="3771900"/>
          <p14:tracePt t="46114" x="6578600" y="3867150"/>
          <p14:tracePt t="46130" x="6775450" y="3968750"/>
          <p14:tracePt t="46147" x="6965950" y="4038600"/>
          <p14:tracePt t="46164" x="7175500" y="4083050"/>
          <p14:tracePt t="46181" x="7219950" y="4089400"/>
          <p14:tracePt t="46197" x="7258050" y="4089400"/>
          <p14:tracePt t="46214" x="7264400" y="4089400"/>
          <p14:tracePt t="46231" x="7270750" y="4089400"/>
          <p14:tracePt t="46391" x="7277100" y="4089400"/>
          <p14:tracePt t="46399" x="7283450" y="4102100"/>
          <p14:tracePt t="46543" x="7277100" y="4108450"/>
          <p14:tracePt t="46551" x="7219950" y="4089400"/>
          <p14:tracePt t="46559" x="7194550" y="4076700"/>
          <p14:tracePt t="46567" x="7112000" y="4038600"/>
          <p14:tracePt t="46575" x="7042150" y="3994150"/>
          <p14:tracePt t="46581" x="6883400" y="3917950"/>
          <p14:tracePt t="46598" x="6756400" y="3848100"/>
          <p14:tracePt t="46615" x="6591300" y="3740150"/>
          <p14:tracePt t="46631" x="6502400" y="3683000"/>
          <p14:tracePt t="46648" x="6483350" y="3676650"/>
          <p14:tracePt t="46665" x="6445250" y="3632200"/>
          <p14:tracePt t="46682" x="6438900" y="3613150"/>
          <p14:tracePt t="46698" x="6432550" y="3606800"/>
          <p14:tracePt t="46715" x="6407150" y="3581400"/>
          <p14:tracePt t="46732" x="6407150" y="3575050"/>
          <p14:tracePt t="46748" x="6407150" y="3568700"/>
          <p14:tracePt t="46766" x="6400800" y="3562350"/>
          <p14:tracePt t="46782" x="6394450" y="3562350"/>
          <p14:tracePt t="46887" x="6400800" y="3562350"/>
          <p14:tracePt t="46895" x="6413500" y="3613150"/>
          <p14:tracePt t="46907" x="6470650" y="3657600"/>
          <p14:tracePt t="46911" x="6489700" y="3695700"/>
          <p14:tracePt t="46919" x="6604000" y="3816350"/>
          <p14:tracePt t="46932" x="6743700" y="3898900"/>
          <p14:tracePt t="46951" x="6889750" y="3981450"/>
          <p14:tracePt t="46967" x="7067550" y="4064000"/>
          <p14:tracePt t="46983" x="7181850" y="4152900"/>
          <p14:tracePt t="46999" x="7239000" y="4235450"/>
          <p14:tracePt t="47015" x="7239000" y="4248150"/>
          <p14:tracePt t="47095" x="7226300" y="4248150"/>
          <p14:tracePt t="47103" x="7219950" y="4248150"/>
          <p14:tracePt t="47111" x="7207250" y="4241800"/>
          <p14:tracePt t="47119" x="7156450" y="4203700"/>
          <p14:tracePt t="47135" x="7124700" y="4159250"/>
          <p14:tracePt t="47151" x="7073900" y="4095750"/>
          <p14:tracePt t="47166" x="7048500" y="4051300"/>
          <p14:tracePt t="47182" x="7035800" y="4038600"/>
          <p14:tracePt t="47335" x="7035800" y="4032250"/>
          <p14:tracePt t="47343" x="7010400" y="4013200"/>
          <p14:tracePt t="47351" x="6997700" y="4006850"/>
          <p14:tracePt t="47359" x="6978650" y="4000500"/>
          <p14:tracePt t="47367" x="6946900" y="3981450"/>
          <p14:tracePt t="47383" x="6934200" y="3981450"/>
          <p14:tracePt t="47535" x="6934200" y="3975100"/>
          <p14:tracePt t="47559" x="6934200" y="3968750"/>
          <p14:tracePt t="47567" x="6870700" y="3911600"/>
          <p14:tracePt t="47583" x="6826250" y="3848100"/>
          <p14:tracePt t="47583" x="6718300" y="3727450"/>
          <p14:tracePt t="47600" x="6667500" y="3663950"/>
          <p14:tracePt t="47616" x="6635750" y="3619500"/>
          <p14:tracePt t="47633" x="6623050" y="3606800"/>
          <p14:tracePt t="47863" x="6623050" y="3600450"/>
          <p14:tracePt t="47871" x="6623050" y="3594100"/>
          <p14:tracePt t="47884" x="6635750" y="3581400"/>
          <p14:tracePt t="47884" x="6654800" y="3536950"/>
          <p14:tracePt t="47900" x="6692900" y="3448050"/>
          <p14:tracePt t="47917" x="6762750" y="3340100"/>
          <p14:tracePt t="47933" x="6870700" y="3181350"/>
          <p14:tracePt t="47950" x="7092950" y="2806700"/>
          <p14:tracePt t="47967" x="7232650" y="2552700"/>
          <p14:tracePt t="47984" x="7270750" y="2438400"/>
          <p14:tracePt t="48000" x="7296150" y="2362200"/>
          <p14:tracePt t="48017" x="7321550" y="2305050"/>
          <p14:tracePt t="48034" x="7366000" y="2197100"/>
          <p14:tracePt t="48050" x="7385050" y="2159000"/>
          <p14:tracePt t="48067" x="7404100" y="2108200"/>
          <p14:tracePt t="48085" x="7410450" y="2095500"/>
          <p14:tracePt t="48100" x="7410450" y="2089150"/>
          <p14:tracePt t="48117" x="7416800" y="2076450"/>
          <p14:tracePt t="48134" x="7423150" y="2070100"/>
          <p14:tracePt t="48150" x="7429500" y="2032000"/>
          <p14:tracePt t="48167" x="7442200" y="1987550"/>
          <p14:tracePt t="48184" x="7480300" y="1911350"/>
          <p14:tracePt t="48201" x="7499350" y="1860550"/>
          <p14:tracePt t="48217" x="7512050" y="1835150"/>
          <p14:tracePt t="48303" x="7512050" y="1854200"/>
          <p14:tracePt t="48319" x="7499350" y="1879600"/>
          <p14:tracePt t="48327" x="7493000" y="1885950"/>
          <p14:tracePt t="48335" x="7473950" y="1917700"/>
          <p14:tracePt t="48351" x="7423150" y="1968500"/>
          <p14:tracePt t="48367" x="7378700" y="2000250"/>
          <p14:tracePt t="48377" x="7346950" y="2006600"/>
          <p14:tracePt t="48384" x="7327900" y="2006600"/>
          <p14:tracePt t="48401" x="7289800" y="2006600"/>
          <p14:tracePt t="48418" x="7264400" y="1987550"/>
          <p14:tracePt t="48434" x="7258050" y="1974850"/>
          <p14:tracePt t="48451" x="7239000" y="1974850"/>
          <p14:tracePt t="48468" x="7105650" y="1873250"/>
          <p14:tracePt t="48484" x="6934200" y="1778000"/>
          <p14:tracePt t="48501" x="6769100" y="1682750"/>
          <p14:tracePt t="48518" x="6610350" y="1612900"/>
          <p14:tracePt t="48534" x="6311900" y="1485900"/>
          <p14:tracePt t="48551" x="6235700" y="1435100"/>
          <p14:tracePt t="48568" x="6203950" y="1428750"/>
          <p14:tracePt t="48585" x="6191250" y="1409700"/>
          <p14:tracePt t="48695" x="6191250" y="1403350"/>
          <p14:tracePt t="48710" x="6172200" y="1390650"/>
          <p14:tracePt t="48711" x="6159500" y="1384300"/>
          <p14:tracePt t="48719" x="6146800" y="1365250"/>
          <p14:tracePt t="48871" x="6146800" y="1371600"/>
          <p14:tracePt t="48879" x="6191250" y="1416050"/>
          <p14:tracePt t="48887" x="6216650" y="1428750"/>
          <p14:tracePt t="48895" x="6254750" y="1466850"/>
          <p14:tracePt t="48903" x="6292850" y="1498600"/>
          <p14:tracePt t="48919" x="6400800" y="1562100"/>
          <p14:tracePt t="48943" x="6445250" y="1587500"/>
          <p14:tracePt t="48959" x="6496050" y="1606550"/>
          <p14:tracePt t="48969" x="6534150" y="1625600"/>
          <p14:tracePt t="48985" x="6559550" y="1631950"/>
          <p14:tracePt t="49002" x="6565900" y="1638300"/>
          <p14:tracePt t="49087" x="6578600" y="1638300"/>
          <p14:tracePt t="49095" x="6591300" y="1638300"/>
          <p14:tracePt t="49111" x="6604000" y="1638300"/>
          <p14:tracePt t="49119" x="6610350" y="1631950"/>
          <p14:tracePt t="49175" x="6616700" y="1625600"/>
          <p14:tracePt t="49183" x="6616700" y="1619250"/>
          <p14:tracePt t="49199" x="6616700" y="1600200"/>
          <p14:tracePt t="49207" x="6616700" y="1587500"/>
          <p14:tracePt t="49215" x="6616700" y="1581150"/>
          <p14:tracePt t="49223" x="6591300" y="1543050"/>
          <p14:tracePt t="49239" x="6559550" y="1504950"/>
          <p14:tracePt t="49255" x="6521450" y="1447800"/>
          <p14:tracePt t="49269" x="6502400" y="1435100"/>
          <p14:tracePt t="49286" x="6489700" y="1435100"/>
          <p14:tracePt t="49302" x="6483350" y="1435100"/>
          <p14:tracePt t="49423" x="6470650" y="1435100"/>
          <p14:tracePt t="49447" x="6464300" y="1435100"/>
          <p14:tracePt t="49583" x="6464300" y="1441450"/>
          <p14:tracePt t="49595" x="6464300" y="1447800"/>
          <p14:tracePt t="49599" x="6464300" y="1454150"/>
          <p14:tracePt t="49607" x="6496050" y="1498600"/>
          <p14:tracePt t="49623" x="6521450" y="1524000"/>
          <p14:tracePt t="49639" x="6553200" y="1555750"/>
          <p14:tracePt t="49655" x="6578600" y="1574800"/>
          <p14:tracePt t="49670" x="6769100" y="1720850"/>
          <p14:tracePt t="49686" x="6997700" y="1866900"/>
          <p14:tracePt t="49703" x="7105650" y="1943100"/>
          <p14:tracePt t="49720" x="7200900" y="1993900"/>
          <p14:tracePt t="49736" x="7251700" y="2025650"/>
          <p14:tracePt t="49752" x="7277100" y="2044700"/>
          <p14:tracePt t="49769" x="7315200" y="2082800"/>
          <p14:tracePt t="49786" x="7359650" y="2114550"/>
          <p14:tracePt t="49803" x="7423150" y="2165350"/>
          <p14:tracePt t="49820" x="7486650" y="2222500"/>
          <p14:tracePt t="49837" x="7512050" y="2241550"/>
          <p14:tracePt t="49853" x="7518400" y="2241550"/>
          <p14:tracePt t="49870" x="7531100" y="2254250"/>
          <p14:tracePt t="49887" x="7543800" y="2266950"/>
          <p14:tracePt t="49903" x="7569200" y="2286000"/>
          <p14:tracePt t="49920" x="7588250" y="2298700"/>
          <p14:tracePt t="49937" x="7600950" y="2305050"/>
          <p14:tracePt t="50191" x="7588250" y="2298700"/>
          <p14:tracePt t="50199" x="7562850" y="2286000"/>
          <p14:tracePt t="50207" x="7543800" y="2273300"/>
          <p14:tracePt t="50215" x="7505700" y="2254250"/>
          <p14:tracePt t="50223" x="7467600" y="2241550"/>
          <p14:tracePt t="50239" x="7429500" y="2222500"/>
          <p14:tracePt t="50255" x="7378700" y="2222500"/>
          <p14:tracePt t="50271" x="7340600" y="2222500"/>
          <p14:tracePt t="50287" x="7308850" y="2222500"/>
          <p14:tracePt t="50304" x="7283450" y="2241550"/>
          <p14:tracePt t="50321" x="7219950" y="2292350"/>
          <p14:tracePt t="50337" x="7112000" y="2393950"/>
          <p14:tracePt t="50354" x="7023100" y="2444750"/>
          <p14:tracePt t="50371" x="6934200" y="2495550"/>
          <p14:tracePt t="50387" x="6832600" y="2546350"/>
          <p14:tracePt t="50404" x="6762750" y="2590800"/>
          <p14:tracePt t="50421" x="6724650" y="2616200"/>
          <p14:tracePt t="50438" x="6718300" y="2616200"/>
          <p14:tracePt t="50454" x="6692900" y="2622550"/>
          <p14:tracePt t="50495" x="6686550" y="2628900"/>
          <p14:tracePt t="50503" x="6667500" y="2635250"/>
          <p14:tracePt t="50521" x="6661150" y="2641600"/>
          <p14:tracePt t="50527" x="6642100" y="2660650"/>
          <p14:tracePt t="50551" x="6629400" y="2673350"/>
          <p14:tracePt t="50559" x="6597650" y="2705100"/>
          <p14:tracePt t="50571" x="6572250" y="2736850"/>
          <p14:tracePt t="50588" x="6527800" y="2794000"/>
          <p14:tracePt t="50605" x="6477000" y="2857500"/>
          <p14:tracePt t="50621" x="6457950" y="2882900"/>
          <p14:tracePt t="50638" x="6451600" y="2889250"/>
          <p14:tracePt t="50775" x="6457950" y="2882900"/>
          <p14:tracePt t="50783" x="6477000" y="2857500"/>
          <p14:tracePt t="50797" x="6496050" y="2838450"/>
          <p14:tracePt t="50799" x="6508750" y="2825750"/>
          <p14:tracePt t="50807" x="6540500" y="2749550"/>
          <p14:tracePt t="50823" x="6597650" y="2679700"/>
          <p14:tracePt t="50839" x="6661150" y="2584450"/>
          <p14:tracePt t="50860" x="6673850" y="2565400"/>
          <p14:tracePt t="50872" x="6692900" y="2533650"/>
          <p14:tracePt t="50888" x="6705600" y="2514600"/>
          <p14:tracePt t="50905" x="6711950" y="2508250"/>
          <p14:tracePt t="51015" x="6711950" y="2540000"/>
          <p14:tracePt t="51023" x="6705600" y="2552700"/>
          <p14:tracePt t="51031" x="6673850" y="2616200"/>
          <p14:tracePt t="51047" x="6629400" y="2711450"/>
          <p14:tracePt t="51061" x="6604000" y="2749550"/>
          <p14:tracePt t="51072" x="6521450" y="2870200"/>
          <p14:tracePt t="51089" x="6496050" y="2895600"/>
          <p14:tracePt t="51105" x="6489700" y="2901950"/>
          <p14:tracePt t="51123" x="6483350" y="2908300"/>
          <p14:tracePt t="51247" x="6477000" y="2889250"/>
          <p14:tracePt t="51255" x="6477000" y="2870200"/>
          <p14:tracePt t="51259" x="6477000" y="2857500"/>
          <p14:tracePt t="51272" x="6483350" y="2844800"/>
          <p14:tracePt t="51289" x="6489700" y="2838450"/>
          <p14:tracePt t="51306" x="6489700" y="2832100"/>
          <p14:tracePt t="5148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76200"/>
            <a:ext cx="3733800" cy="762000"/>
          </a:xfrm>
        </p:spPr>
        <p:txBody>
          <a:bodyPr/>
          <a:lstStyle/>
          <a:p>
            <a:r>
              <a:rPr lang="en-US" dirty="0"/>
              <a:t>Molecular orbitals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5638800" cy="2743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Sigma, Pi, delta</a:t>
            </a:r>
          </a:p>
          <a:p>
            <a:pPr lvl="1"/>
            <a:r>
              <a:rPr lang="en-US" dirty="0"/>
              <a:t>Gerade and </a:t>
            </a:r>
            <a:r>
              <a:rPr lang="en-US" dirty="0" err="1" smtClean="0"/>
              <a:t>ungerade</a:t>
            </a:r>
            <a:endParaRPr lang="en-US" dirty="0" smtClean="0"/>
          </a:p>
          <a:p>
            <a:r>
              <a:rPr lang="en-US" dirty="0"/>
              <a:t>N molecular orbitals from N atomic orbitals</a:t>
            </a:r>
          </a:p>
          <a:p>
            <a:pPr lvl="1"/>
            <a:r>
              <a:rPr lang="en-US" dirty="0"/>
              <a:t>N=8 in period 2</a:t>
            </a:r>
          </a:p>
          <a:p>
            <a:pPr lvl="1"/>
            <a:r>
              <a:rPr lang="en-US" dirty="0"/>
              <a:t>4 sigma, 4 Pi</a:t>
            </a:r>
          </a:p>
          <a:p>
            <a:pPr lvl="2"/>
            <a:r>
              <a:rPr lang="en-US" dirty="0"/>
              <a:t>Pi degenerate bonding and </a:t>
            </a:r>
            <a:r>
              <a:rPr lang="en-US" dirty="0" err="1"/>
              <a:t>antibonding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4869" name="Picture 5" descr="fig0314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9320" y="1009650"/>
            <a:ext cx="1977018" cy="2190750"/>
          </a:xfrm>
          <a:prstGeom prst="rect">
            <a:avLst/>
          </a:prstGeom>
          <a:noFill/>
        </p:spPr>
      </p:pic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6935787" y="3352800"/>
            <a:ext cx="1166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O and F</a:t>
            </a:r>
          </a:p>
        </p:txBody>
      </p:sp>
      <p:pic>
        <p:nvPicPr>
          <p:cNvPr id="164872" name="Picture 8" descr="fig0318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086" y="4191000"/>
            <a:ext cx="1908252" cy="2114550"/>
          </a:xfrm>
          <a:prstGeom prst="rect">
            <a:avLst/>
          </a:prstGeom>
          <a:noFill/>
        </p:spPr>
      </p:pic>
      <p:sp>
        <p:nvSpPr>
          <p:cNvPr id="164873" name="Rectangle 9"/>
          <p:cNvSpPr>
            <a:spLocks noChangeArrowheads="1"/>
          </p:cNvSpPr>
          <p:nvPr/>
        </p:nvSpPr>
        <p:spPr bwMode="auto">
          <a:xfrm>
            <a:off x="7010400" y="6305550"/>
            <a:ext cx="10636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Li to N</a:t>
            </a:r>
          </a:p>
        </p:txBody>
      </p:sp>
      <p:pic>
        <p:nvPicPr>
          <p:cNvPr id="8" name="Picture 5" descr="fig0317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2728321"/>
            <a:ext cx="4038600" cy="4024904"/>
          </a:xfrm>
          <a:prstGeom prst="rect">
            <a:avLst/>
          </a:prstGeom>
          <a:noFill/>
        </p:spPr>
      </p:pic>
      <p:sp>
        <p:nvSpPr>
          <p:cNvPr id="2" name="Right Arrow 1"/>
          <p:cNvSpPr/>
          <p:nvPr/>
        </p:nvSpPr>
        <p:spPr bwMode="auto">
          <a:xfrm>
            <a:off x="3162300" y="4740773"/>
            <a:ext cx="3543300" cy="50750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8974319">
            <a:off x="4179192" y="3341661"/>
            <a:ext cx="3543300" cy="50750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7519193" y="2362200"/>
            <a:ext cx="23019" cy="3048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68"/>
    </mc:Choice>
    <mc:Fallback xmlns="">
      <p:transition spd="slow" advTm="14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</p:bldLst>
  </p:timing>
  <p:extLst mod="1">
    <p:ext uri="{3A86A75C-4F4B-4683-9AE1-C65F6400EC91}">
      <p14:laserTraceLst xmlns:p14="http://schemas.microsoft.com/office/powerpoint/2010/main">
        <p14:tracePtLst>
          <p14:tracePt t="7245" x="4572000" y="3429000"/>
          <p14:tracePt t="7448" x="4578350" y="3429000"/>
          <p14:tracePt t="7464" x="4578350" y="3422650"/>
          <p14:tracePt t="7488" x="4578350" y="3416300"/>
          <p14:tracePt t="7504" x="4559300" y="3403600"/>
          <p14:tracePt t="7515" x="4533900" y="3384550"/>
          <p14:tracePt t="7520" x="4502150" y="3365500"/>
          <p14:tracePt t="7528" x="4432300" y="3333750"/>
          <p14:tracePt t="7539" x="4356100" y="3302000"/>
          <p14:tracePt t="7556" x="4216400" y="3270250"/>
          <p14:tracePt t="7572" x="3962400" y="3225800"/>
          <p14:tracePt t="7589" x="3803650" y="3219450"/>
          <p14:tracePt t="7607" x="3651250" y="3213100"/>
          <p14:tracePt t="7623" x="3397250" y="3200400"/>
          <p14:tracePt t="7639" x="2889250" y="3155950"/>
          <p14:tracePt t="7656" x="2571750" y="3143250"/>
          <p14:tracePt t="7673" x="2209800" y="3117850"/>
          <p14:tracePt t="7689" x="2076450" y="3098800"/>
          <p14:tracePt t="7706" x="2006600" y="3098800"/>
          <p14:tracePt t="7723" x="1974850" y="3092450"/>
          <p14:tracePt t="7896" x="1968500" y="3092450"/>
          <p14:tracePt t="7915" x="1936750" y="3079750"/>
          <p14:tracePt t="7928" x="1911350" y="3073400"/>
          <p14:tracePt t="7936" x="1905000" y="3067050"/>
          <p14:tracePt t="8040" x="1898650" y="3067050"/>
          <p14:tracePt t="8049" x="1892300" y="3060700"/>
          <p14:tracePt t="8050" x="1892300" y="3054350"/>
          <p14:tracePt t="8057" x="1885950" y="3048000"/>
          <p14:tracePt t="8073" x="1847850" y="3016250"/>
          <p14:tracePt t="8096" x="1828800" y="2990850"/>
          <p14:tracePt t="8120" x="1809750" y="2971800"/>
          <p14:tracePt t="8128" x="1803400" y="2965450"/>
          <p14:tracePt t="8280" x="1803400" y="2959100"/>
          <p14:tracePt t="8288" x="1816100" y="2952750"/>
          <p14:tracePt t="8296" x="1835150" y="2946400"/>
          <p14:tracePt t="8312" x="1860550" y="2933700"/>
          <p14:tracePt t="8328" x="1898650" y="2927350"/>
          <p14:tracePt t="8340" x="1943100" y="2914650"/>
          <p14:tracePt t="8357" x="2101850" y="2889250"/>
          <p14:tracePt t="8374" x="2254250" y="2876550"/>
          <p14:tracePt t="8390" x="2393950" y="2876550"/>
          <p14:tracePt t="8407" x="2540000" y="2863850"/>
          <p14:tracePt t="8424" x="2590800" y="2863850"/>
          <p14:tracePt t="8441" x="2597150" y="2870200"/>
          <p14:tracePt t="8488" x="2603500" y="2870200"/>
          <p14:tracePt t="8496" x="2609850" y="2870200"/>
          <p14:tracePt t="8520" x="2622550" y="2870200"/>
          <p14:tracePt t="8528" x="2628900" y="2870200"/>
          <p14:tracePt t="8736" x="2635250" y="2876550"/>
          <p14:tracePt t="8744" x="2641600" y="2876550"/>
          <p14:tracePt t="8768" x="2647950" y="2876550"/>
          <p14:tracePt t="8800" x="2654300" y="2876550"/>
          <p14:tracePt t="8816" x="2660650" y="2876550"/>
          <p14:tracePt t="8840" x="2667000" y="2876550"/>
          <p14:tracePt t="8904" x="2673350" y="2876550"/>
          <p14:tracePt t="8912" x="2679700" y="2876550"/>
          <p14:tracePt t="8935" x="2686050" y="2876550"/>
          <p14:tracePt t="8944" x="2692400" y="2876550"/>
          <p14:tracePt t="8976" x="2698750" y="2882900"/>
          <p14:tracePt t="9304" x="2705100" y="2882900"/>
          <p14:tracePt t="9320" x="2724150" y="2882900"/>
          <p14:tracePt t="9328" x="2762250" y="2889250"/>
          <p14:tracePt t="9334" x="2844800" y="2895600"/>
          <p14:tracePt t="9342" x="2895600" y="2901950"/>
          <p14:tracePt t="9359" x="2940050" y="2908300"/>
          <p14:tracePt t="9375" x="2978150" y="2914650"/>
          <p14:tracePt t="9392" x="3003550" y="2914650"/>
          <p14:tracePt t="9409" x="3028950" y="2914650"/>
          <p14:tracePt t="9425" x="3041650" y="2914650"/>
          <p14:tracePt t="9442" x="3060700" y="2914650"/>
          <p14:tracePt t="9459" x="3079750" y="2914650"/>
          <p14:tracePt t="9475" x="3105150" y="2921000"/>
          <p14:tracePt t="9492" x="3143250" y="2927350"/>
          <p14:tracePt t="9509" x="3181350" y="2927350"/>
          <p14:tracePt t="9526" x="3232150" y="2933700"/>
          <p14:tracePt t="9543" x="3238500" y="2933700"/>
          <p14:tracePt t="9600" x="3251200" y="2933700"/>
          <p14:tracePt t="9608" x="3257550" y="2933700"/>
          <p14:tracePt t="9616" x="3263900" y="2933700"/>
          <p14:tracePt t="9624" x="3270250" y="2933700"/>
          <p14:tracePt t="9633" x="3282950" y="2933700"/>
          <p14:tracePt t="9696" x="3295650" y="2933700"/>
          <p14:tracePt t="9728" x="3302000" y="2933700"/>
          <p14:tracePt t="9744" x="3314700" y="2933700"/>
          <p14:tracePt t="9752" x="3327400" y="2933700"/>
          <p14:tracePt t="10024" x="3340100" y="2933700"/>
          <p14:tracePt t="10035" x="3365500" y="2933700"/>
          <p14:tracePt t="10036" x="3397250" y="2933700"/>
          <p14:tracePt t="10043" x="3473450" y="2933700"/>
          <p14:tracePt t="10060" x="3543300" y="2933700"/>
          <p14:tracePt t="10076" x="3594100" y="2933700"/>
          <p14:tracePt t="10093" x="3638550" y="2940050"/>
          <p14:tracePt t="10110" x="3651250" y="2940050"/>
          <p14:tracePt t="10127" x="3714750" y="2946400"/>
          <p14:tracePt t="10144" x="3797300" y="2952750"/>
          <p14:tracePt t="10160" x="3835400" y="2959100"/>
          <p14:tracePt t="10177" x="3867150" y="2959100"/>
          <p14:tracePt t="10193" x="3886200" y="2965450"/>
          <p14:tracePt t="10210" x="3905250" y="2965450"/>
          <p14:tracePt t="10227" x="3962400" y="2971800"/>
          <p14:tracePt t="10243" x="4006850" y="2971800"/>
          <p14:tracePt t="10260" x="4051300" y="2971800"/>
          <p14:tracePt t="10277" x="4083050" y="2971800"/>
          <p14:tracePt t="10294" x="4095750" y="2971800"/>
          <p14:tracePt t="10310" x="4108450" y="2971800"/>
          <p14:tracePt t="10327" x="4146550" y="2971800"/>
          <p14:tracePt t="10327" x="4165600" y="2971800"/>
          <p14:tracePt t="10344" x="4216400" y="2971800"/>
          <p14:tracePt t="10360" x="4241800" y="2971800"/>
          <p14:tracePt t="10377" x="4273550" y="2971800"/>
          <p14:tracePt t="10394" x="4286250" y="2971800"/>
          <p14:tracePt t="10440" x="4292600" y="2971800"/>
          <p14:tracePt t="10456" x="4305300" y="2971800"/>
          <p14:tracePt t="10470" x="4324350" y="2971800"/>
          <p14:tracePt t="10472" x="4337050" y="2971800"/>
          <p14:tracePt t="10480" x="4362450" y="2965450"/>
          <p14:tracePt t="10496" x="4400550" y="2959100"/>
          <p14:tracePt t="10512" x="4406900" y="2959100"/>
          <p14:tracePt t="10528" x="4451350" y="2952750"/>
          <p14:tracePt t="10544" x="4483100" y="2952750"/>
          <p14:tracePt t="10561" x="4540250" y="2952750"/>
          <p14:tracePt t="10577" x="4591050" y="2946400"/>
          <p14:tracePt t="10594" x="4635500" y="2940050"/>
          <p14:tracePt t="10611" x="4654550" y="2940050"/>
          <p14:tracePt t="10856" x="4673600" y="2933700"/>
          <p14:tracePt t="10864" x="4699000" y="2927350"/>
          <p14:tracePt t="10872" x="4711700" y="2921000"/>
          <p14:tracePt t="10880" x="4781550" y="2908300"/>
          <p14:tracePt t="10896" x="4826000" y="2901950"/>
          <p14:tracePt t="10912" x="4857750" y="2889250"/>
          <p14:tracePt t="10929" x="4870450" y="2889250"/>
          <p14:tracePt t="10945" x="4876800" y="2889250"/>
          <p14:tracePt t="10961" x="4895850" y="2882900"/>
          <p14:tracePt t="11080" x="4908550" y="2882900"/>
          <p14:tracePt t="11088" x="4914900" y="2882900"/>
          <p14:tracePt t="11096" x="4940300" y="2882900"/>
          <p14:tracePt t="11120" x="4946650" y="2882900"/>
          <p14:tracePt t="11128" x="4959350" y="2882900"/>
          <p14:tracePt t="11129" x="4972050" y="2882900"/>
          <p14:tracePt t="11145" x="5016500" y="2895600"/>
          <p14:tracePt t="11162" x="5029200" y="2901950"/>
          <p14:tracePt t="11179" x="5041900" y="2901950"/>
          <p14:tracePt t="11195" x="5048250" y="2901950"/>
          <p14:tracePt t="11232" x="5054600" y="2908300"/>
          <p14:tracePt t="11248" x="5060950" y="2908300"/>
          <p14:tracePt t="11280" x="5067300" y="2908300"/>
          <p14:tracePt t="11328" x="5073650" y="2908300"/>
          <p14:tracePt t="11329" x="5080000" y="2908300"/>
          <p14:tracePt t="11352" x="5086350" y="2908300"/>
          <p14:tracePt t="11360" x="5099050" y="2914650"/>
          <p14:tracePt t="11368" x="5124450" y="2914650"/>
          <p14:tracePt t="11384" x="5156200" y="2914650"/>
          <p14:tracePt t="11400" x="5187950" y="2914650"/>
          <p14:tracePt t="11416" x="5213350" y="2914650"/>
          <p14:tracePt t="11472" x="5219700" y="2914650"/>
          <p14:tracePt t="11480" x="5226050" y="2901950"/>
          <p14:tracePt t="11496" x="5226050" y="2882900"/>
          <p14:tracePt t="11520" x="5226050" y="2870200"/>
          <p14:tracePt t="11529" x="5226050" y="2863850"/>
          <p14:tracePt t="11529" x="5226050" y="2844800"/>
          <p14:tracePt t="11545" x="5226050" y="2838450"/>
          <p14:tracePt t="11562" x="5226050" y="2819400"/>
          <p14:tracePt t="11579" x="5226050" y="2806700"/>
          <p14:tracePt t="11596" x="5219700" y="2800350"/>
          <p14:tracePt t="11612" x="5207000" y="2787650"/>
          <p14:tracePt t="11630" x="5200650" y="2781300"/>
          <p14:tracePt t="11646" x="5194300" y="2781300"/>
          <p14:tracePt t="11662" x="5181600" y="2768600"/>
          <p14:tracePt t="11679" x="5162550" y="2762250"/>
          <p14:tracePt t="11696" x="5149850" y="2762250"/>
          <p14:tracePt t="11713" x="5149850" y="2755900"/>
          <p14:tracePt t="11752" x="5137150" y="2755900"/>
          <p14:tracePt t="11784" x="5124450" y="2749550"/>
          <p14:tracePt t="11808" x="5118100" y="2749550"/>
          <p14:tracePt t="11822" x="5111750" y="2749550"/>
          <p14:tracePt t="11824" x="5099050" y="2749550"/>
          <p14:tracePt t="11830" x="5092700" y="2749550"/>
          <p14:tracePt t="11846" x="5060950" y="2749550"/>
          <p14:tracePt t="11863" x="5041900" y="2749550"/>
          <p14:tracePt t="11879" x="5003800" y="2768600"/>
          <p14:tracePt t="11896" x="4972050" y="2774950"/>
          <p14:tracePt t="11913" x="4914900" y="2787650"/>
          <p14:tracePt t="11930" x="4876800" y="2800350"/>
          <p14:tracePt t="11946" x="4832350" y="2825750"/>
          <p14:tracePt t="11963" x="4813300" y="2838450"/>
          <p14:tracePt t="11980" x="4800600" y="2870200"/>
          <p14:tracePt t="11996" x="4794250" y="2895600"/>
          <p14:tracePt t="12013" x="4781550" y="2933700"/>
          <p14:tracePt t="12030" x="4775200" y="2971800"/>
          <p14:tracePt t="12046" x="4775200" y="3009900"/>
          <p14:tracePt t="12063" x="4775200" y="3054350"/>
          <p14:tracePt t="12080" x="4787900" y="3073400"/>
          <p14:tracePt t="12097" x="4787900" y="3079750"/>
          <p14:tracePt t="12113" x="4800600" y="3105150"/>
          <p14:tracePt t="12131" x="4813300" y="3105150"/>
          <p14:tracePt t="12147" x="4845050" y="3105150"/>
          <p14:tracePt t="12163" x="4876800" y="3105150"/>
          <p14:tracePt t="12180" x="4946650" y="3105150"/>
          <p14:tracePt t="12197" x="5010150" y="3098800"/>
          <p14:tracePt t="12213" x="5105400" y="3092450"/>
          <p14:tracePt t="12230" x="5207000" y="3060700"/>
          <p14:tracePt t="12247" x="5245100" y="3041650"/>
          <p14:tracePt t="12263" x="5270500" y="3016250"/>
          <p14:tracePt t="12280" x="5289550" y="2990850"/>
          <p14:tracePt t="12297" x="5295900" y="2978150"/>
          <p14:tracePt t="12313" x="5302250" y="2940050"/>
          <p14:tracePt t="12330" x="5308600" y="2914650"/>
          <p14:tracePt t="12347" x="5308600" y="2882900"/>
          <p14:tracePt t="12364" x="5302250" y="2838450"/>
          <p14:tracePt t="12380" x="5295900" y="2813050"/>
          <p14:tracePt t="12397" x="5283200" y="2800350"/>
          <p14:tracePt t="12414" x="5276850" y="2774950"/>
          <p14:tracePt t="12431" x="5264150" y="2768600"/>
          <p14:tracePt t="12447" x="5245100" y="2749550"/>
          <p14:tracePt t="12464" x="5207000" y="2730500"/>
          <p14:tracePt t="12481" x="5181600" y="2724150"/>
          <p14:tracePt t="12497" x="5124450" y="2717800"/>
          <p14:tracePt t="12514" x="5035550" y="2705100"/>
          <p14:tracePt t="12531" x="4991100" y="2705100"/>
          <p14:tracePt t="12547" x="4959350" y="2705100"/>
          <p14:tracePt t="12564" x="4921250" y="2717800"/>
          <p14:tracePt t="12581" x="4857750" y="2743200"/>
          <p14:tracePt t="12597" x="4832350" y="2762250"/>
          <p14:tracePt t="12614" x="4819650" y="2774950"/>
          <p14:tracePt t="12631" x="4806950" y="2794000"/>
          <p14:tracePt t="12647" x="4787900" y="2825750"/>
          <p14:tracePt t="12664" x="4781550" y="2838450"/>
          <p14:tracePt t="12681" x="4781550" y="2857500"/>
          <p14:tracePt t="12698" x="4781550" y="2876550"/>
          <p14:tracePt t="12714" x="4781550" y="2914650"/>
          <p14:tracePt t="12731" x="4781550" y="2940050"/>
          <p14:tracePt t="12747" x="4787900" y="2959100"/>
          <p14:tracePt t="12764" x="4800600" y="2984500"/>
          <p14:tracePt t="12920" x="4806950" y="2984500"/>
          <p14:tracePt t="12928" x="4813300" y="2990850"/>
          <p14:tracePt t="12936" x="4819650" y="2997200"/>
          <p14:tracePt t="12944" x="4832350" y="3003550"/>
          <p14:tracePt t="12944" x="0" y="0"/>
        </p14:tracePtLst>
        <p14:tracePtLst>
          <p14:tracePt t="17640" x="2603500" y="736600"/>
          <p14:tracePt t="17823" x="2609850" y="736600"/>
          <p14:tracePt t="17951" x="2616200" y="736600"/>
          <p14:tracePt t="17991" x="2622550" y="736600"/>
          <p14:tracePt t="18007" x="2622550" y="730250"/>
          <p14:tracePt t="18056" x="2622550" y="723900"/>
          <p14:tracePt t="18063" x="2609850" y="717550"/>
          <p14:tracePt t="18071" x="2584450" y="698500"/>
          <p14:tracePt t="18079" x="2546350" y="679450"/>
          <p14:tracePt t="18095" x="2520950" y="666750"/>
          <p14:tracePt t="18106" x="2482850" y="647700"/>
          <p14:tracePt t="18123" x="2457450" y="641350"/>
          <p14:tracePt t="18140" x="2406650" y="628650"/>
          <p14:tracePt t="18156" x="2330450" y="615950"/>
          <p14:tracePt t="18173" x="2254250" y="609600"/>
          <p14:tracePt t="18190" x="2133600" y="603250"/>
          <p14:tracePt t="18190" x="2095500" y="596900"/>
          <p14:tracePt t="18207" x="1993900" y="577850"/>
          <p14:tracePt t="18224" x="1905000" y="565150"/>
          <p14:tracePt t="18240" x="1816100" y="558800"/>
          <p14:tracePt t="18256" x="1746250" y="558800"/>
          <p14:tracePt t="18273" x="1733550" y="558800"/>
          <p14:tracePt t="18290" x="1727200" y="558800"/>
          <p14:tracePt t="18307" x="1714500" y="552450"/>
          <p14:tracePt t="18323" x="1708150" y="552450"/>
          <p14:tracePt t="18340" x="1676400" y="552450"/>
          <p14:tracePt t="18357" x="1638300" y="552450"/>
          <p14:tracePt t="18373" x="1593850" y="558800"/>
          <p14:tracePt t="18519" x="1581150" y="565150"/>
          <p14:tracePt t="18535" x="1574800" y="565150"/>
          <p14:tracePt t="18549" x="1555750" y="565150"/>
          <p14:tracePt t="18551" x="1543050" y="558800"/>
          <p14:tracePt t="18559" x="1530350" y="558800"/>
          <p14:tracePt t="18575" x="1524000" y="558800"/>
          <p14:tracePt t="18607" x="1517650" y="552450"/>
          <p14:tracePt t="18608" x="1504950" y="552450"/>
          <p14:tracePt t="18624" x="1447800" y="546100"/>
          <p14:tracePt t="18640" x="1403350" y="539750"/>
          <p14:tracePt t="18657" x="1365250" y="539750"/>
          <p14:tracePt t="18674" x="1327150" y="539750"/>
          <p14:tracePt t="18691" x="1320800" y="539750"/>
          <p14:tracePt t="18707" x="1314450" y="539750"/>
          <p14:tracePt t="18724" x="1308100" y="539750"/>
          <p14:tracePt t="18741" x="1282700" y="533400"/>
          <p14:tracePt t="18757" x="1276350" y="527050"/>
          <p14:tracePt t="19599" x="1276350" y="520700"/>
          <p14:tracePt t="19607" x="1282700" y="520700"/>
          <p14:tracePt t="19626" x="1295400" y="520700"/>
          <p14:tracePt t="19642" x="1314450" y="520700"/>
          <p14:tracePt t="19647" x="1339850" y="520700"/>
          <p14:tracePt t="19659" x="1365250" y="520700"/>
          <p14:tracePt t="19679" x="1384300" y="520700"/>
          <p14:tracePt t="19692" x="1390650" y="520700"/>
          <p14:tracePt t="19709" x="1447800" y="520700"/>
          <p14:tracePt t="19726" x="1498600" y="520700"/>
          <p14:tracePt t="19742" x="1568450" y="520700"/>
          <p14:tracePt t="19759" x="1657350" y="520700"/>
          <p14:tracePt t="19776" x="1720850" y="520700"/>
          <p14:tracePt t="19793" x="1727200" y="520700"/>
          <p14:tracePt t="19920" x="1733550" y="520700"/>
          <p14:tracePt t="19928" x="1739900" y="520700"/>
          <p14:tracePt t="19953" x="1746250" y="520700"/>
          <p14:tracePt t="19968" x="1752600" y="520700"/>
          <p14:tracePt t="19976" x="1778000" y="520700"/>
          <p14:tracePt t="20064" x="1784350" y="520700"/>
          <p14:tracePt t="20072" x="1790700" y="520700"/>
          <p14:tracePt t="20080" x="1803400" y="514350"/>
          <p14:tracePt t="20088" x="1816100" y="514350"/>
          <p14:tracePt t="20094" x="1854200" y="501650"/>
          <p14:tracePt t="20111" x="1866900" y="495300"/>
          <p14:tracePt t="20127" x="1873250" y="495300"/>
          <p14:tracePt t="20888" x="1879600" y="495300"/>
          <p14:tracePt t="20896" x="1885950" y="495300"/>
          <p14:tracePt t="20905" x="1892300" y="495300"/>
          <p14:tracePt t="20920" x="1905000" y="495300"/>
          <p14:tracePt t="20938" x="1930400" y="501650"/>
          <p14:tracePt t="20945" x="1936750" y="501650"/>
          <p14:tracePt t="20960" x="1955800" y="508000"/>
          <p14:tracePt t="20968" x="1981200" y="514350"/>
          <p14:tracePt t="20995" x="2006600" y="514350"/>
          <p14:tracePt t="20996" x="2051050" y="514350"/>
          <p14:tracePt t="21012" x="2095500" y="514350"/>
          <p14:tracePt t="21029" x="2216150" y="514350"/>
          <p14:tracePt t="21045" x="2260600" y="514350"/>
          <p14:tracePt t="21062" x="2273300" y="514350"/>
          <p14:tracePt t="21079" x="2286000" y="514350"/>
          <p14:tracePt t="21096" x="2292350" y="514350"/>
          <p14:tracePt t="22664" x="2298700" y="514350"/>
          <p14:tracePt t="22672" x="2336800" y="527050"/>
          <p14:tracePt t="22680" x="2413000" y="533400"/>
          <p14:tracePt t="22684" x="2711450" y="609600"/>
          <p14:tracePt t="22698" x="3225800" y="692150"/>
          <p14:tracePt t="22715" x="3790950" y="730250"/>
          <p14:tracePt t="22732" x="4432300" y="749300"/>
          <p14:tracePt t="22748" x="4832350" y="749300"/>
          <p14:tracePt t="22765" x="5264150" y="774700"/>
          <p14:tracePt t="22782" x="5702300" y="787400"/>
          <p14:tracePt t="22799" x="6051550" y="806450"/>
          <p14:tracePt t="22815" x="6324600" y="825500"/>
          <p14:tracePt t="22832" x="7302500" y="946150"/>
          <p14:tracePt t="22848" x="7594600" y="990600"/>
          <p14:tracePt t="22865" x="7785100" y="1016000"/>
          <p14:tracePt t="22882" x="7912100" y="1035050"/>
          <p14:tracePt t="22898" x="7988300" y="1047750"/>
          <p14:tracePt t="22915" x="8020050" y="1060450"/>
          <p14:tracePt t="22932" x="8045450" y="1066800"/>
          <p14:tracePt t="22949" x="8083550" y="1073150"/>
          <p14:tracePt t="22965" x="8121650" y="1085850"/>
          <p14:tracePt t="22982" x="8147050" y="1085850"/>
          <p14:tracePt t="22999" x="8159750" y="1092200"/>
          <p14:tracePt t="23040" x="8159750" y="1098550"/>
          <p14:tracePt t="23048" x="8140700" y="1123950"/>
          <p14:tracePt t="23058" x="8102600" y="1149350"/>
          <p14:tracePt t="23072" x="8058150" y="1168400"/>
          <p14:tracePt t="23083" x="7988300" y="1200150"/>
          <p14:tracePt t="23099" x="7943850" y="1225550"/>
          <p14:tracePt t="23116" x="7867650" y="1263650"/>
          <p14:tracePt t="23132" x="7823200" y="1289050"/>
          <p14:tracePt t="23149" x="7677150" y="1333500"/>
          <p14:tracePt t="23166" x="7594600" y="1352550"/>
          <p14:tracePt t="23183" x="7537450" y="1365250"/>
          <p14:tracePt t="23199" x="7442200" y="1377950"/>
          <p14:tracePt t="23216" x="7346950" y="1384300"/>
          <p14:tracePt t="23232" x="7175500" y="1403350"/>
          <p14:tracePt t="23249" x="7080250" y="1409700"/>
          <p14:tracePt t="23266" x="6991350" y="1416050"/>
          <p14:tracePt t="23283" x="6953250" y="1422400"/>
          <p14:tracePt t="23299" x="6940550" y="1422400"/>
          <p14:tracePt t="23316" x="6915150" y="1422400"/>
          <p14:tracePt t="23332" x="6896100" y="1422400"/>
          <p14:tracePt t="23440" x="6889750" y="1422400"/>
          <p14:tracePt t="23560" x="6883400" y="1422400"/>
          <p14:tracePt t="23575" x="6864350" y="1422400"/>
          <p14:tracePt t="23584" x="6838950" y="1422400"/>
          <p14:tracePt t="23585" x="6788150" y="1416050"/>
          <p14:tracePt t="23600" x="6559550" y="1390650"/>
          <p14:tracePt t="23616" x="6369050" y="1371600"/>
          <p14:tracePt t="23633" x="5194300" y="1250950"/>
          <p14:tracePt t="23650" x="4603750" y="1193800"/>
          <p14:tracePt t="23666" x="4222750" y="1149350"/>
          <p14:tracePt t="23683" x="3873500" y="1104900"/>
          <p14:tracePt t="23700" x="3581400" y="1060450"/>
          <p14:tracePt t="23716" x="3225800" y="1016000"/>
          <p14:tracePt t="23733" x="2641600" y="920750"/>
          <p14:tracePt t="23750" x="2393950" y="901700"/>
          <p14:tracePt t="23767" x="2228850" y="889000"/>
          <p14:tracePt t="23767" x="2165350" y="889000"/>
          <p14:tracePt t="23784" x="2095500" y="882650"/>
          <p14:tracePt t="23800" x="2070100" y="876300"/>
          <p14:tracePt t="23817" x="2063750" y="876300"/>
          <p14:tracePt t="24040" x="2051050" y="876300"/>
          <p14:tracePt t="24048" x="2044700" y="876300"/>
          <p14:tracePt t="24056" x="2038350" y="876300"/>
          <p14:tracePt t="24080" x="2032000" y="876300"/>
          <p14:tracePt t="24313" x="0" y="0"/>
        </p14:tracePtLst>
        <p14:tracePtLst>
          <p14:tracePt t="31349" x="2463800" y="965200"/>
          <p14:tracePt t="31864" x="2463800" y="971550"/>
          <p14:tracePt t="31871" x="2463800" y="990600"/>
          <p14:tracePt t="31889" x="2451100" y="1003300"/>
          <p14:tracePt t="31898" x="2451100" y="1009650"/>
          <p14:tracePt t="31898" x="2438400" y="1035050"/>
          <p14:tracePt t="31913" x="2419350" y="1079500"/>
          <p14:tracePt t="31935" x="2400300" y="1098550"/>
          <p14:tracePt t="31948" x="2368550" y="1149350"/>
          <p14:tracePt t="31964" x="2349500" y="1187450"/>
          <p14:tracePt t="31980" x="2336800" y="1206500"/>
          <p14:tracePt t="31997" x="2317750" y="1244600"/>
          <p14:tracePt t="32013" x="2292350" y="1314450"/>
          <p14:tracePt t="32029" x="2273300" y="1365250"/>
          <p14:tracePt t="32046" x="2260600" y="1403350"/>
          <p14:tracePt t="32064" x="2235200" y="1485900"/>
          <p14:tracePt t="32081" x="2228850" y="1562100"/>
          <p14:tracePt t="32098" x="2228850" y="1676400"/>
          <p14:tracePt t="32115" x="2241550" y="1803400"/>
          <p14:tracePt t="32131" x="2247900" y="1847850"/>
          <p14:tracePt t="32148" x="2247900" y="1854200"/>
          <p14:tracePt t="32165" x="2247900" y="1873250"/>
          <p14:tracePt t="32181" x="2260600" y="1905000"/>
          <p14:tracePt t="32198" x="2266950" y="1930400"/>
          <p14:tracePt t="32215" x="2286000" y="1987550"/>
          <p14:tracePt t="32231" x="2298700" y="2044700"/>
          <p14:tracePt t="32249" x="2298700" y="2051050"/>
          <p14:tracePt t="32265" x="2305050" y="2057400"/>
          <p14:tracePt t="32282" x="2305050" y="2076450"/>
          <p14:tracePt t="32298" x="2311400" y="2095500"/>
          <p14:tracePt t="32315" x="2317750" y="2120900"/>
          <p14:tracePt t="32332" x="2324100" y="2178050"/>
          <p14:tracePt t="32348" x="2324100" y="2190750"/>
          <p14:tracePt t="32365" x="2324100" y="2203450"/>
          <p14:tracePt t="32382" x="2324100" y="2209800"/>
          <p14:tracePt t="32398" x="2324100" y="2235200"/>
          <p14:tracePt t="32415" x="2330450" y="2247900"/>
          <p14:tracePt t="32433" x="2330450" y="2266950"/>
          <p14:tracePt t="32449" x="2330450" y="2279650"/>
          <p14:tracePt t="32560" x="2330450" y="2286000"/>
          <p14:tracePt t="32568" x="2349500" y="2286000"/>
          <p14:tracePt t="32585" x="2355850" y="2286000"/>
          <p14:tracePt t="32593" x="2374900" y="2286000"/>
          <p14:tracePt t="32601" x="2425700" y="2286000"/>
          <p14:tracePt t="32616" x="2520950" y="2279650"/>
          <p14:tracePt t="32640" x="2597150" y="2260600"/>
          <p14:tracePt t="32649" x="2673350" y="2241550"/>
          <p14:tracePt t="32665" x="2965450" y="2171700"/>
          <p14:tracePt t="32682" x="3130550" y="2127250"/>
          <p14:tracePt t="32699" x="3295650" y="2089150"/>
          <p14:tracePt t="32715" x="3543300" y="2044700"/>
          <p14:tracePt t="32732" x="4038600" y="1949450"/>
          <p14:tracePt t="32749" x="4203700" y="1930400"/>
          <p14:tracePt t="32766" x="4337050" y="1911350"/>
          <p14:tracePt t="32782" x="4413250" y="1911350"/>
          <p14:tracePt t="32799" x="4451350" y="1911350"/>
          <p14:tracePt t="32936" x="4445000" y="1917700"/>
          <p14:tracePt t="32944" x="4432300" y="1917700"/>
          <p14:tracePt t="32960" x="4406900" y="1917700"/>
          <p14:tracePt t="32968" x="4387850" y="1924050"/>
          <p14:tracePt t="32976" x="4349750" y="1924050"/>
          <p14:tracePt t="32984" x="4279900" y="1943100"/>
          <p14:tracePt t="33000" x="4210050" y="1955800"/>
          <p14:tracePt t="33016" x="4089400" y="2000250"/>
          <p14:tracePt t="33040" x="3886200" y="2082800"/>
          <p14:tracePt t="33049" x="3835400" y="2108200"/>
          <p14:tracePt t="33066" x="3708400" y="2184400"/>
          <p14:tracePt t="33083" x="3657600" y="2235200"/>
          <p14:tracePt t="33099" x="3619500" y="2292350"/>
          <p14:tracePt t="33116" x="3581400" y="2470150"/>
          <p14:tracePt t="33133" x="3587750" y="2603500"/>
          <p14:tracePt t="33150" x="3638550" y="2743200"/>
          <p14:tracePt t="33166" x="3695700" y="2870200"/>
          <p14:tracePt t="33183" x="3771900" y="2978150"/>
          <p14:tracePt t="33200" x="3943350" y="3149600"/>
          <p14:tracePt t="33217" x="4051300" y="3244850"/>
          <p14:tracePt t="33233" x="4337050" y="3416300"/>
          <p14:tracePt t="33250" x="4514850" y="3524250"/>
          <p14:tracePt t="33266" x="4616450" y="3575050"/>
          <p14:tracePt t="33283" x="4737100" y="3613150"/>
          <p14:tracePt t="33300" x="4883150" y="3657600"/>
          <p14:tracePt t="33317" x="5067300" y="3702050"/>
          <p14:tracePt t="33333" x="5283200" y="3746500"/>
          <p14:tracePt t="33350" x="5651500" y="3790950"/>
          <p14:tracePt t="33367" x="5867400" y="3810000"/>
          <p14:tracePt t="33383" x="6051550" y="3816350"/>
          <p14:tracePt t="33400" x="6261100" y="3835400"/>
          <p14:tracePt t="33417" x="6350000" y="3835400"/>
          <p14:tracePt t="33433" x="6451600" y="3822700"/>
          <p14:tracePt t="33451" x="6673850" y="3778250"/>
          <p14:tracePt t="33467" x="6807200" y="3733800"/>
          <p14:tracePt t="33483" x="6934200" y="3702050"/>
          <p14:tracePt t="33500" x="7054850" y="3670300"/>
          <p14:tracePt t="33517" x="7181850" y="3638550"/>
          <p14:tracePt t="33534" x="7531100" y="3556000"/>
          <p14:tracePt t="33550" x="7734300" y="3486150"/>
          <p14:tracePt t="33567" x="7924800" y="3422650"/>
          <p14:tracePt t="33584" x="8102600" y="3371850"/>
          <p14:tracePt t="33601" x="8229600" y="3321050"/>
          <p14:tracePt t="33617" x="8407400" y="3225800"/>
          <p14:tracePt t="33634" x="8445500" y="3187700"/>
          <p14:tracePt t="33651" x="8458200" y="3149600"/>
          <p14:tracePt t="33667" x="8458200" y="3136900"/>
          <p14:tracePt t="33684" x="8458200" y="3130550"/>
          <p14:tracePt t="33700" x="8458200" y="3117850"/>
          <p14:tracePt t="33717" x="8458200" y="3098800"/>
          <p14:tracePt t="33735" x="8451850" y="3035300"/>
          <p14:tracePt t="33751" x="8432800" y="2978150"/>
          <p14:tracePt t="33767" x="8413750" y="2927350"/>
          <p14:tracePt t="33784" x="8401050" y="2876550"/>
          <p14:tracePt t="33801" x="8382000" y="2832100"/>
          <p14:tracePt t="33817" x="8375650" y="2813050"/>
          <p14:tracePt t="33834" x="8369300" y="2800350"/>
          <p14:tracePt t="33851" x="8356600" y="2774950"/>
          <p14:tracePt t="33867" x="8343900" y="2749550"/>
          <p14:tracePt t="33884" x="8312150" y="2717800"/>
          <p14:tracePt t="33901" x="8267700" y="2673350"/>
          <p14:tracePt t="33918" x="8255000" y="2660650"/>
          <p14:tracePt t="33934" x="8242300" y="2641600"/>
          <p14:tracePt t="33951" x="8235950" y="2622550"/>
          <p14:tracePt t="33968" x="8166100" y="2559050"/>
          <p14:tracePt t="33984" x="8140700" y="2533650"/>
          <p14:tracePt t="34001" x="8115300" y="2508250"/>
          <p14:tracePt t="34018" x="8070850" y="2470150"/>
          <p14:tracePt t="34034" x="7975600" y="2387600"/>
          <p14:tracePt t="34051" x="7867650" y="2298700"/>
          <p14:tracePt t="34068" x="7835900" y="2273300"/>
          <p14:tracePt t="34084" x="7810500" y="2247900"/>
          <p14:tracePt t="34101" x="7785100" y="2228850"/>
          <p14:tracePt t="34118" x="7759700" y="2209800"/>
          <p14:tracePt t="34135" x="7753350" y="2203450"/>
          <p14:tracePt t="34232" x="7747000" y="2203450"/>
          <p14:tracePt t="34244" x="7721600" y="2203450"/>
          <p14:tracePt t="34245" x="7702550" y="2222500"/>
          <p14:tracePt t="34251" x="7632700" y="2279650"/>
          <p14:tracePt t="34268" x="7550150" y="2324100"/>
          <p14:tracePt t="34285" x="7423150" y="2381250"/>
          <p14:tracePt t="34301" x="7264400" y="2451100"/>
          <p14:tracePt t="34318" x="7105650" y="2508250"/>
          <p14:tracePt t="34335" x="6692900" y="2609850"/>
          <p14:tracePt t="34352" x="6273800" y="2628900"/>
          <p14:tracePt t="34368" x="5937250" y="2622550"/>
          <p14:tracePt t="34385" x="5562600" y="2578100"/>
          <p14:tracePt t="34402" x="5321300" y="2559050"/>
          <p14:tracePt t="34418" x="5060950" y="2527300"/>
          <p14:tracePt t="34435" x="4660900" y="2514600"/>
          <p14:tracePt t="34453" x="4413250" y="2501900"/>
          <p14:tracePt t="34468" x="4254500" y="2508250"/>
          <p14:tracePt t="34485" x="4133850" y="2514600"/>
          <p14:tracePt t="34502" x="4013200" y="2514600"/>
          <p14:tracePt t="34519" x="3848100" y="2514600"/>
          <p14:tracePt t="34535" x="3422650" y="2501900"/>
          <p14:tracePt t="34553" x="3257550" y="2501900"/>
          <p14:tracePt t="34568" x="3162300" y="2501900"/>
          <p14:tracePt t="34585" x="3016250" y="2508250"/>
          <p14:tracePt t="34602" x="2895600" y="2527300"/>
          <p14:tracePt t="34619" x="2806700" y="2533650"/>
          <p14:tracePt t="34635" x="2660650" y="2559050"/>
          <p14:tracePt t="34652" x="2540000" y="2578100"/>
          <p14:tracePt t="34669" x="2419350" y="2584450"/>
          <p14:tracePt t="34685" x="2349500" y="2590800"/>
          <p14:tracePt t="34702" x="2286000" y="2597150"/>
          <p14:tracePt t="34719" x="2235200" y="2603500"/>
          <p14:tracePt t="34735" x="2133600" y="2616200"/>
          <p14:tracePt t="34753" x="2089150" y="2616200"/>
          <p14:tracePt t="34769" x="2038350" y="2616200"/>
          <p14:tracePt t="34786" x="2019300" y="2616200"/>
          <p14:tracePt t="34802" x="1993900" y="2616200"/>
          <p14:tracePt t="34840" x="1974850" y="2616200"/>
          <p14:tracePt t="34872" x="1962150" y="2616200"/>
          <p14:tracePt t="35000" x="1962150" y="2609850"/>
          <p14:tracePt t="35041" x="1968500" y="2603500"/>
          <p14:tracePt t="35048" x="1974850" y="2597150"/>
          <p14:tracePt t="35064" x="1981200" y="2590800"/>
          <p14:tracePt t="35072" x="2000250" y="2571750"/>
          <p14:tracePt t="35080" x="2032000" y="2540000"/>
          <p14:tracePt t="35088" x="2076450" y="2508250"/>
          <p14:tracePt t="35104" x="2095500" y="2489200"/>
          <p14:tracePt t="35120" x="2108200" y="2476500"/>
          <p14:tracePt t="35136" x="2114550" y="2470150"/>
          <p14:tracePt t="35153" x="2146300" y="2457450"/>
          <p14:tracePt t="35169" x="2171700" y="2444750"/>
          <p14:tracePt t="35187" x="2178050" y="2438400"/>
          <p14:tracePt t="35203" x="2209800" y="2425700"/>
          <p14:tracePt t="35220" x="2228850" y="2419350"/>
          <p14:tracePt t="35236" x="2241550" y="2419350"/>
          <p14:tracePt t="35253" x="2266950" y="2413000"/>
          <p14:tracePt t="35270" x="2273300" y="2406650"/>
          <p14:tracePt t="35286" x="2298700" y="2406650"/>
          <p14:tracePt t="35303" x="2305050" y="2400300"/>
          <p14:tracePt t="35320" x="2336800" y="2393950"/>
          <p14:tracePt t="35337" x="2355850" y="2393950"/>
          <p14:tracePt t="35353" x="2381250" y="2393950"/>
          <p14:tracePt t="35370" x="2393950" y="2393950"/>
          <p14:tracePt t="35387" x="2400300" y="2393950"/>
          <p14:tracePt t="35403" x="2425700" y="2393950"/>
          <p14:tracePt t="35420" x="2476500" y="2425700"/>
          <p14:tracePt t="35437" x="2508250" y="2432050"/>
          <p14:tracePt t="35454" x="2540000" y="2444750"/>
          <p14:tracePt t="35470" x="2546350" y="2444750"/>
          <p14:tracePt t="35512" x="2552700" y="2444750"/>
          <p14:tracePt t="35672" x="2546350" y="2444750"/>
          <p14:tracePt t="35680" x="2540000" y="2444750"/>
          <p14:tracePt t="35688" x="2527300" y="2444750"/>
          <p14:tracePt t="35696" x="2508250" y="2444750"/>
          <p14:tracePt t="35704" x="2476500" y="2432050"/>
          <p14:tracePt t="35728" x="2451100" y="2419350"/>
          <p14:tracePt t="35737" x="2425700" y="2413000"/>
          <p14:tracePt t="35754" x="2406650" y="2413000"/>
          <p14:tracePt t="35864" x="2413000" y="2406650"/>
          <p14:tracePt t="35872" x="2457450" y="2406650"/>
          <p14:tracePt t="35888" x="2501900" y="2406650"/>
          <p14:tracePt t="35896" x="2654300" y="2425700"/>
          <p14:tracePt t="35905" x="3016250" y="2457450"/>
          <p14:tracePt t="35928" x="3251200" y="2476500"/>
          <p14:tracePt t="35938" x="3448050" y="2495550"/>
          <p14:tracePt t="35955" x="3568700" y="2501900"/>
          <p14:tracePt t="35971" x="3676650" y="2501900"/>
          <p14:tracePt t="35988" x="3765550" y="2508250"/>
          <p14:tracePt t="36004" x="3860800" y="2508250"/>
          <p14:tracePt t="36021" x="3886200" y="2508250"/>
          <p14:tracePt t="36038" x="3898900" y="2508250"/>
          <p14:tracePt t="36144" x="3898900" y="2514600"/>
          <p14:tracePt t="36152" x="3892550" y="2520950"/>
          <p14:tracePt t="36160" x="3879850" y="2527300"/>
          <p14:tracePt t="36168" x="3860800" y="2527300"/>
          <p14:tracePt t="36176" x="3765550" y="2533650"/>
          <p14:tracePt t="36192" x="3644900" y="2533650"/>
          <p14:tracePt t="36208" x="3511550" y="2514600"/>
          <p14:tracePt t="36224" x="3346450" y="2489200"/>
          <p14:tracePt t="36238" x="3187700" y="2451100"/>
          <p14:tracePt t="36255" x="2838450" y="2362200"/>
          <p14:tracePt t="36271" x="2647950" y="2330450"/>
          <p14:tracePt t="36288" x="2603500" y="2324100"/>
          <p14:tracePt t="36305" x="2578100" y="2324100"/>
          <p14:tracePt t="36321" x="2565400" y="2324100"/>
          <p14:tracePt t="36440" x="2565400" y="2317750"/>
          <p14:tracePt t="36457" x="2584450" y="2317750"/>
          <p14:tracePt t="36464" x="2616200" y="2317750"/>
          <p14:tracePt t="36472" x="2679700" y="2317750"/>
          <p14:tracePt t="36496" x="2736850" y="2317750"/>
          <p14:tracePt t="36505" x="2825750" y="2330450"/>
          <p14:tracePt t="36528" x="2889250" y="2336800"/>
          <p14:tracePt t="36539" x="2978150" y="2343150"/>
          <p14:tracePt t="36555" x="3073400" y="2355850"/>
          <p14:tracePt t="36572" x="3111500" y="2362200"/>
          <p14:tracePt t="36588" x="3149600" y="2368550"/>
          <p14:tracePt t="36736" x="3105150" y="2368550"/>
          <p14:tracePt t="36744" x="3079750" y="2368550"/>
          <p14:tracePt t="36752" x="3041650" y="2368550"/>
          <p14:tracePt t="36760" x="2952750" y="2368550"/>
          <p14:tracePt t="36789" x="2832100" y="2355850"/>
          <p14:tracePt t="36792" x="2698750" y="2343150"/>
          <p14:tracePt t="36806" x="2597150" y="2336800"/>
          <p14:tracePt t="36824" x="2571750" y="2336800"/>
          <p14:tracePt t="36920" x="2590800" y="2336800"/>
          <p14:tracePt t="36936" x="2597150" y="2336800"/>
          <p14:tracePt t="36944" x="2622550" y="2336800"/>
          <p14:tracePt t="36952" x="2647950" y="2336800"/>
          <p14:tracePt t="36960" x="2717800" y="2343150"/>
          <p14:tracePt t="36973" x="2787650" y="2349500"/>
          <p14:tracePt t="36989" x="2882900" y="2362200"/>
          <p14:tracePt t="37008" x="2927350" y="2368550"/>
          <p14:tracePt t="37024" x="2933700" y="2368550"/>
          <p14:tracePt t="37128" x="2914650" y="2368550"/>
          <p14:tracePt t="37136" x="2901950" y="2368550"/>
          <p14:tracePt t="37144" x="2876550" y="2368550"/>
          <p14:tracePt t="37152" x="2857500" y="2374900"/>
          <p14:tracePt t="37160" x="2832100" y="2374900"/>
          <p14:tracePt t="37240" x="2870200" y="2381250"/>
          <p14:tracePt t="37256" x="2882900" y="2387600"/>
          <p14:tracePt t="37264" x="2895600" y="2387600"/>
          <p14:tracePt t="37273" x="2914650" y="2387600"/>
          <p14:tracePt t="37291" x="2959100" y="2393950"/>
          <p14:tracePt t="37307" x="2990850" y="2393950"/>
          <p14:tracePt t="37313" x="3016250" y="2400300"/>
          <p14:tracePt t="37418" x="3009900" y="2400300"/>
          <p14:tracePt t="37425" x="2997200" y="2406650"/>
          <p14:tracePt t="37457" x="2984500" y="2406650"/>
          <p14:tracePt t="38264" x="0" y="0"/>
        </p14:tracePtLst>
        <p14:tracePtLst>
          <p14:tracePt t="48357" x="7162800" y="6559550"/>
          <p14:tracePt t="48656" x="7169150" y="6559550"/>
          <p14:tracePt t="48672" x="7188200" y="6559550"/>
          <p14:tracePt t="48688" x="7207250" y="6553200"/>
          <p14:tracePt t="48702" x="7219950" y="6553200"/>
          <p14:tracePt t="48704" x="7239000" y="6553200"/>
          <p14:tracePt t="48709" x="7258050" y="6553200"/>
          <p14:tracePt t="48726" x="7353300" y="6553200"/>
          <p14:tracePt t="48743" x="7416800" y="6578600"/>
          <p14:tracePt t="48759" x="7493000" y="6584950"/>
          <p14:tracePt t="48776" x="7562850" y="6597650"/>
          <p14:tracePt t="48793" x="7588250" y="6597650"/>
          <p14:tracePt t="48810" x="7620000" y="6604000"/>
          <p14:tracePt t="48826" x="7670800" y="6616700"/>
          <p14:tracePt t="48843" x="7677150" y="6616700"/>
          <p14:tracePt t="48880" x="7689850" y="6623050"/>
          <p14:tracePt t="48897" x="7702550" y="6623050"/>
          <p14:tracePt t="48897" x="7734300" y="6623050"/>
          <p14:tracePt t="48912" x="7791450" y="6623050"/>
          <p14:tracePt t="48928" x="7829550" y="6616700"/>
          <p14:tracePt t="48944" x="7880350" y="6610350"/>
          <p14:tracePt t="48960" x="7956550" y="6610350"/>
          <p14:tracePt t="48984" x="8013700" y="6610350"/>
          <p14:tracePt t="48993" x="8077200" y="6610350"/>
          <p14:tracePt t="49010" x="8089900" y="6610350"/>
          <p14:tracePt t="49136" x="8083550" y="6610350"/>
          <p14:tracePt t="49160" x="8083550" y="6616700"/>
          <p14:tracePt t="49176" x="8083550" y="6623050"/>
          <p14:tracePt t="49248" x="8077200" y="6629400"/>
          <p14:tracePt t="49264" x="8070850" y="6629400"/>
          <p14:tracePt t="49312" x="8070850" y="6635750"/>
          <p14:tracePt t="49320" x="8064500" y="6635750"/>
          <p14:tracePt t="49328" x="8051800" y="6642100"/>
          <p14:tracePt t="49344" x="8039100" y="6648450"/>
          <p14:tracePt t="49360" x="8013700" y="6654800"/>
          <p14:tracePt t="49376" x="7988300" y="6661150"/>
          <p14:tracePt t="49400" x="7969250" y="6661150"/>
          <p14:tracePt t="49408" x="7943850" y="6661150"/>
          <p14:tracePt t="49416" x="7899400" y="6654800"/>
          <p14:tracePt t="49427" x="7867650" y="6635750"/>
          <p14:tracePt t="49448" x="7835900" y="6623050"/>
          <p14:tracePt t="49464" x="7797800" y="6610350"/>
          <p14:tracePt t="49480" x="7753350" y="6584950"/>
          <p14:tracePt t="49494" x="7715250" y="6572250"/>
          <p14:tracePt t="49511" x="7702550" y="6559550"/>
          <p14:tracePt t="49528" x="7689850" y="6559550"/>
          <p14:tracePt t="49688" x="7683500" y="6559550"/>
          <p14:tracePt t="49696" x="7683500" y="6553200"/>
          <p14:tracePt t="49720" x="7670800" y="6546850"/>
          <p14:tracePt t="49744" x="7664450" y="6534150"/>
          <p14:tracePt t="49760" x="7651750" y="6527800"/>
          <p14:tracePt t="49778" x="7645400" y="6521450"/>
          <p14:tracePt t="49832" x="7639050" y="6521450"/>
          <p14:tracePt t="49841" x="7632700" y="6508750"/>
          <p14:tracePt t="49864" x="7626350" y="6502400"/>
          <p14:tracePt t="49872" x="7613650" y="6489700"/>
          <p14:tracePt t="49880" x="7613650" y="6483350"/>
          <p14:tracePt t="49895" x="7594600" y="6470650"/>
          <p14:tracePt t="49895" x="7588250" y="6457950"/>
          <p14:tracePt t="49911" x="7588250" y="6451600"/>
          <p14:tracePt t="50008" x="7581900" y="6445250"/>
          <p14:tracePt t="50016" x="7581900" y="6438900"/>
          <p14:tracePt t="50064" x="7581900" y="6432550"/>
          <p14:tracePt t="50072" x="7575550" y="6432550"/>
          <p14:tracePt t="50089" x="7575550" y="6426200"/>
          <p14:tracePt t="50096" x="7569200" y="6419850"/>
          <p14:tracePt t="50216" x="7569200" y="6413500"/>
          <p14:tracePt t="50225" x="7569200" y="6407150"/>
          <p14:tracePt t="50312" x="7569200" y="6400800"/>
          <p14:tracePt t="50321" x="7569200" y="6388100"/>
          <p14:tracePt t="50336" x="7569200" y="6381750"/>
          <p14:tracePt t="50344" x="7569200" y="6375400"/>
          <p14:tracePt t="50440" x="7569200" y="6369050"/>
          <p14:tracePt t="50672" x="7569200" y="6362700"/>
          <p14:tracePt t="50680" x="7569200" y="6350000"/>
          <p14:tracePt t="50697" x="7575550" y="6343650"/>
          <p14:tracePt t="50697" x="7581900" y="6337300"/>
          <p14:tracePt t="51848" x="7581900" y="6330950"/>
          <p14:tracePt t="51872" x="7588250" y="6324600"/>
          <p14:tracePt t="51877" x="7594600" y="6324600"/>
          <p14:tracePt t="51882" x="7600950" y="6324600"/>
          <p14:tracePt t="51936" x="7607300" y="6324600"/>
          <p14:tracePt t="51952" x="7613650" y="6324600"/>
          <p14:tracePt t="51960" x="7620000" y="6318250"/>
          <p14:tracePt t="51968" x="7626350" y="6318250"/>
          <p14:tracePt t="51976" x="7639050" y="6318250"/>
          <p14:tracePt t="51981" x="7658100" y="6318250"/>
          <p14:tracePt t="51998" x="7670800" y="6318250"/>
          <p14:tracePt t="52040" x="7677150" y="6324600"/>
          <p14:tracePt t="52048" x="7689850" y="6324600"/>
          <p14:tracePt t="52074" x="7696200" y="6324600"/>
          <p14:tracePt t="52088" x="7702550" y="6324600"/>
          <p14:tracePt t="52096" x="7708900" y="6324600"/>
          <p14:tracePt t="52104" x="7708900" y="6330950"/>
          <p14:tracePt t="52120" x="7721600" y="6337300"/>
          <p14:tracePt t="52568" x="7715250" y="6343650"/>
          <p14:tracePt t="52584" x="7715250" y="6350000"/>
          <p14:tracePt t="52608" x="7702550" y="6362700"/>
          <p14:tracePt t="52668" x="7696200" y="6362700"/>
          <p14:tracePt t="52672" x="7689850" y="6369050"/>
          <p14:tracePt t="52688" x="7683500" y="6369050"/>
          <p14:tracePt t="52720" x="7677150" y="6369050"/>
          <p14:tracePt t="52936" x="7689850" y="6362700"/>
          <p14:tracePt t="53008" x="7689850" y="6350000"/>
          <p14:tracePt t="53016" x="7708900" y="6305550"/>
          <p14:tracePt t="53025" x="7721600" y="6273800"/>
          <p14:tracePt t="53040" x="7721600" y="6229350"/>
          <p14:tracePt t="53056" x="7734300" y="6108700"/>
          <p14:tracePt t="53072" x="7734300" y="6064250"/>
          <p14:tracePt t="53083" x="7740650" y="6038850"/>
          <p14:tracePt t="53100" x="7740650" y="6007100"/>
          <p14:tracePt t="53136" x="7740650" y="6000750"/>
          <p14:tracePt t="53200" x="7740650" y="5994400"/>
          <p14:tracePt t="53209" x="7740650" y="5988050"/>
          <p14:tracePt t="53216" x="7740650" y="5962650"/>
          <p14:tracePt t="53242" x="7740650" y="5943600"/>
          <p14:tracePt t="53259" x="7740650" y="5924550"/>
          <p14:tracePt t="53280" x="7734300" y="5918200"/>
          <p14:tracePt t="53296" x="7734300" y="5905500"/>
          <p14:tracePt t="53304" x="7727950" y="5899150"/>
          <p14:tracePt t="53317" x="7727950" y="5886450"/>
          <p14:tracePt t="53320" x="7721600" y="5867400"/>
          <p14:tracePt t="53336" x="7721600" y="5861050"/>
          <p14:tracePt t="53352" x="7721600" y="5854700"/>
          <p14:tracePt t="53448" x="7721600" y="5848350"/>
          <p14:tracePt t="53504" x="7715250" y="5848350"/>
          <p14:tracePt t="53512" x="7715250" y="5842000"/>
          <p14:tracePt t="53520" x="7708900" y="5835650"/>
          <p14:tracePt t="53528" x="7702550" y="5829300"/>
          <p14:tracePt t="53536" x="7696200" y="5810250"/>
          <p14:tracePt t="53552" x="7689850" y="5810250"/>
          <p14:tracePt t="53568" x="7689850" y="5803900"/>
          <p14:tracePt t="54000" x="7683500" y="5797550"/>
          <p14:tracePt t="54008" x="7683500" y="5791200"/>
          <p14:tracePt t="54018" x="7677150" y="5784850"/>
          <p14:tracePt t="54128" x="7677150" y="5778500"/>
          <p14:tracePt t="54496" x="7677150" y="5772150"/>
          <p14:tracePt t="54504" x="7664450" y="5765800"/>
          <p14:tracePt t="54512" x="7658100" y="5759450"/>
          <p14:tracePt t="54520" x="7651750" y="5753100"/>
          <p14:tracePt t="54536" x="7645400" y="5746750"/>
          <p14:tracePt t="54544" x="7632700" y="5734050"/>
          <p14:tracePt t="54584" x="7626350" y="5734050"/>
          <p14:tracePt t="54600" x="7620000" y="5734050"/>
          <p14:tracePt t="54624" x="7613650" y="5734050"/>
          <p14:tracePt t="54632" x="7607300" y="5727700"/>
          <p14:tracePt t="54652" x="7600950" y="5721350"/>
          <p14:tracePt t="54672" x="7594600" y="5715000"/>
          <p14:tracePt t="54688" x="7588250" y="5708650"/>
          <p14:tracePt t="54696" x="7569200" y="5695950"/>
          <p14:tracePt t="54704" x="7562850" y="5683250"/>
          <p14:tracePt t="54719" x="7543800" y="5664200"/>
          <p14:tracePt t="54801" x="7543800" y="5657850"/>
          <p14:tracePt t="54809" x="7543800" y="5651500"/>
          <p14:tracePt t="54817" x="7543800" y="5645150"/>
          <p14:tracePt t="54825" x="7543800" y="5638800"/>
          <p14:tracePt t="54841" x="7543800" y="5619750"/>
          <p14:tracePt t="54873" x="7543800" y="5607050"/>
          <p14:tracePt t="54887" x="7543800" y="5600700"/>
          <p14:tracePt t="54888" x="7537450" y="5594350"/>
          <p14:tracePt t="54905" x="7537450" y="5575300"/>
          <p14:tracePt t="54921" x="7531100" y="5568950"/>
          <p14:tracePt t="55649" x="7531100" y="5562600"/>
          <p14:tracePt t="55654" x="7537450" y="5549900"/>
          <p14:tracePt t="55673" x="7537450" y="5537200"/>
          <p14:tracePt t="55675" x="7543800" y="5518150"/>
          <p14:tracePt t="55688" x="7543800" y="5499100"/>
          <p14:tracePt t="55705" x="7550150" y="5473700"/>
          <p14:tracePt t="55722" x="7562850" y="5416550"/>
          <p14:tracePt t="55739" x="7569200" y="5391150"/>
          <p14:tracePt t="55755" x="7569200" y="5353050"/>
          <p14:tracePt t="55772" x="7569200" y="5334000"/>
          <p14:tracePt t="55789" x="7569200" y="5327650"/>
          <p14:tracePt t="55805" x="7569200" y="5308600"/>
          <p14:tracePt t="55822" x="7569200" y="5302250"/>
          <p14:tracePt t="55839" x="7569200" y="5289550"/>
          <p14:tracePt t="55855" x="7569200" y="5276850"/>
          <p14:tracePt t="55961" x="7569200" y="5264150"/>
          <p14:tracePt t="55969" x="7569200" y="5238750"/>
          <p14:tracePt t="55977" x="7569200" y="5226050"/>
          <p14:tracePt t="55985" x="7569200" y="5219700"/>
          <p14:tracePt t="55993" x="7569200" y="5187950"/>
          <p14:tracePt t="56009" x="7569200" y="5168900"/>
          <p14:tracePt t="56025" x="7569200" y="5156200"/>
          <p14:tracePt t="56041" x="7569200" y="5137150"/>
          <p14:tracePt t="56057" x="7569200" y="5124450"/>
          <p14:tracePt t="56681" x="7575550" y="5143500"/>
          <p14:tracePt t="56689" x="7575550" y="5156200"/>
          <p14:tracePt t="56705" x="7575550" y="5175250"/>
          <p14:tracePt t="56713" x="7575550" y="5181600"/>
          <p14:tracePt t="56721" x="7575550" y="5207000"/>
          <p14:tracePt t="56729" x="7575550" y="5238750"/>
          <p14:tracePt t="56757" x="7575550" y="5257800"/>
          <p14:tracePt t="56757" x="7575550" y="5276850"/>
          <p14:tracePt t="57058" x="7575550" y="5270500"/>
          <p14:tracePt t="57066" x="7575550" y="5264150"/>
          <p14:tracePt t="57067" x="7575550" y="5257800"/>
          <p14:tracePt t="57074" x="7581900" y="5226050"/>
          <p14:tracePt t="57091" x="7581900" y="5207000"/>
          <p14:tracePt t="57107" x="7581900" y="5181600"/>
          <p14:tracePt t="57124" x="7588250" y="5162550"/>
          <p14:tracePt t="57141" x="7594600" y="5149850"/>
          <p14:tracePt t="57826" x="0" y="0"/>
        </p14:tracePtLst>
        <p14:tracePtLst>
          <p14:tracePt t="68175" x="8286750" y="3302000"/>
          <p14:tracePt t="68326" x="8293100" y="3302000"/>
          <p14:tracePt t="68359" x="8299450" y="3302000"/>
          <p14:tracePt t="68442" x="8305800" y="3302000"/>
          <p14:tracePt t="68476" x="8286750" y="3327400"/>
          <p14:tracePt t="68493" x="8280400" y="3327400"/>
          <p14:tracePt t="68509" x="8255000" y="3346450"/>
          <p14:tracePt t="68526" x="8248650" y="3346450"/>
          <p14:tracePt t="68543" x="8216900" y="3352800"/>
          <p14:tracePt t="68560" x="8128000" y="3352800"/>
          <p14:tracePt t="68577" x="8070850" y="3346450"/>
          <p14:tracePt t="68593" x="8051800" y="3346450"/>
          <p14:tracePt t="68610" x="8032750" y="3340100"/>
          <p14:tracePt t="68626" x="8007350" y="3340100"/>
          <p14:tracePt t="68643" x="7981950" y="3333750"/>
          <p14:tracePt t="68660" x="7924800" y="3333750"/>
          <p14:tracePt t="68677" x="7899400" y="3333750"/>
          <p14:tracePt t="68693" x="7867650" y="3333750"/>
          <p14:tracePt t="68710" x="7848600" y="3333750"/>
          <p14:tracePt t="68743" x="7829550" y="3333750"/>
          <p14:tracePt t="68760" x="7797800" y="3340100"/>
          <p14:tracePt t="68777" x="7734300" y="3340100"/>
          <p14:tracePt t="68793" x="7708900" y="3346450"/>
          <p14:tracePt t="68810" x="7689850" y="3346450"/>
          <p14:tracePt t="68843" x="7677150" y="3346450"/>
          <p14:tracePt t="68860" x="7670800" y="3346450"/>
          <p14:tracePt t="68877" x="7658100" y="3340100"/>
          <p14:tracePt t="68893" x="7651750" y="3340100"/>
          <p14:tracePt t="68968" x="7645400" y="3340100"/>
          <p14:tracePt t="68977" x="7639050" y="3340100"/>
          <p14:tracePt t="68992" x="7632700" y="3333750"/>
          <p14:tracePt t="69232" x="7626350" y="3327400"/>
          <p14:tracePt t="69264" x="7626350" y="3321050"/>
          <p14:tracePt t="69286" x="7626350" y="3308350"/>
          <p14:tracePt t="69312" x="7626350" y="3302000"/>
          <p14:tracePt t="69344" x="7626350" y="3295650"/>
          <p14:tracePt t="69360" x="7626350" y="3289300"/>
          <p14:tracePt t="69376" x="7626350" y="3282950"/>
          <p14:tracePt t="69416" x="7620000" y="3263900"/>
          <p14:tracePt t="69424" x="7620000" y="3251200"/>
          <p14:tracePt t="69432" x="7620000" y="3232150"/>
          <p14:tracePt t="69440" x="7620000" y="3206750"/>
          <p14:tracePt t="69448" x="7613650" y="3098800"/>
          <p14:tracePt t="69464" x="7594600" y="2990850"/>
          <p14:tracePt t="69480" x="7588250" y="2895600"/>
          <p14:tracePt t="69496" x="7581900" y="2838450"/>
          <p14:tracePt t="69512" x="7581900" y="2813050"/>
          <p14:tracePt t="69512" x="7575550" y="2787650"/>
          <p14:tracePt t="69528" x="7575550" y="2774950"/>
          <p14:tracePt t="69544" x="7575550" y="2762250"/>
          <p14:tracePt t="69720" x="7575550" y="2755900"/>
          <p14:tracePt t="69744" x="7575550" y="2749550"/>
          <p14:tracePt t="70080" x="7575550" y="2743200"/>
          <p14:tracePt t="70192" x="7575550" y="2736850"/>
          <p14:tracePt t="70240" x="7575550" y="2730500"/>
          <p14:tracePt t="70248" x="7575550" y="2724150"/>
          <p14:tracePt t="70264" x="7575550" y="2717800"/>
          <p14:tracePt t="70272" x="7575550" y="2711450"/>
          <p14:tracePt t="70296" x="7575550" y="2698750"/>
          <p14:tracePt t="70296" x="7581900" y="2698750"/>
          <p14:tracePt t="70312" x="7581900" y="2686050"/>
          <p14:tracePt t="70329" x="7581900" y="2679700"/>
          <p14:tracePt t="70346" x="7581900" y="2667000"/>
          <p14:tracePt t="70362" x="7581900" y="2660650"/>
          <p14:tracePt t="70379" x="7588250" y="2635250"/>
          <p14:tracePt t="70396" x="7588250" y="2609850"/>
          <p14:tracePt t="70413" x="7588250" y="2590800"/>
          <p14:tracePt t="70429" x="7588250" y="2578100"/>
          <p14:tracePt t="70446" x="7588250" y="2565400"/>
          <p14:tracePt t="70463" x="7588250" y="2546350"/>
          <p14:tracePt t="70480" x="7588250" y="2527300"/>
          <p14:tracePt t="70496" x="7588250" y="2514600"/>
          <p14:tracePt t="70513" x="7588250" y="2501900"/>
          <p14:tracePt t="70529" x="7581900" y="2495550"/>
          <p14:tracePt t="70568" x="7581900" y="2489200"/>
          <p14:tracePt t="70592" x="7581900" y="2482850"/>
          <p14:tracePt t="70605" x="7581900" y="2476500"/>
          <p14:tracePt t="70608" x="7581900" y="2470150"/>
          <p14:tracePt t="70613" x="7581900" y="2457450"/>
          <p14:tracePt t="70629" x="7581900" y="2444750"/>
          <p14:tracePt t="70646" x="7575550" y="2438400"/>
          <p14:tracePt t="70960" x="7575550" y="2425700"/>
          <p14:tracePt t="70968" x="7575550" y="2406650"/>
          <p14:tracePt t="70984" x="7575550" y="2381250"/>
          <p14:tracePt t="71000" x="7569200" y="2362200"/>
          <p14:tracePt t="71008" x="7569200" y="2349500"/>
          <p14:tracePt t="71014" x="7569200" y="2330450"/>
          <p14:tracePt t="71030" x="7569200" y="2311400"/>
          <p14:tracePt t="71047" x="7569200" y="2298700"/>
          <p14:tracePt t="71063" x="7569200" y="2286000"/>
          <p14:tracePt t="71080" x="7569200" y="2279650"/>
          <p14:tracePt t="71097" x="7562850" y="2273300"/>
          <p14:tracePt t="71114" x="7562850" y="2254250"/>
          <p14:tracePt t="71131" x="7562850" y="2247900"/>
          <p14:tracePt t="71147" x="7556500" y="2235200"/>
          <p14:tracePt t="71164" x="7556500" y="2216150"/>
          <p14:tracePt t="71180" x="7556500" y="2209800"/>
          <p14:tracePt t="71224" x="7556500" y="2203450"/>
          <p14:tracePt t="71248" x="7556500" y="2197100"/>
          <p14:tracePt t="71256" x="7550150" y="2190750"/>
          <p14:tracePt t="71264" x="7550150" y="2178050"/>
          <p14:tracePt t="71280" x="7550150" y="2165350"/>
          <p14:tracePt t="71296" x="7550150" y="2159000"/>
          <p14:tracePt t="71304" x="7550150" y="2152650"/>
          <p14:tracePt t="71633" x="7543800" y="2152650"/>
          <p14:tracePt t="72347" x="0" y="0"/>
        </p14:tracePtLst>
        <p14:tracePtLst>
          <p14:tracePt t="86780" x="4705350" y="3708400"/>
          <p14:tracePt t="86951" x="4692650" y="3708400"/>
          <p14:tracePt t="86959" x="4686300" y="3708400"/>
          <p14:tracePt t="86967" x="4679950" y="3708400"/>
          <p14:tracePt t="86975" x="4654550" y="3702050"/>
          <p14:tracePt t="86991" x="4629150" y="3702050"/>
          <p14:tracePt t="87007" x="4572000" y="3695700"/>
          <p14:tracePt t="87031" x="4489450" y="3683000"/>
          <p14:tracePt t="87047" x="4451350" y="3683000"/>
          <p14:tracePt t="87063" x="4394200" y="3683000"/>
          <p14:tracePt t="87079" x="4324350" y="3676650"/>
          <p14:tracePt t="87090" x="4260850" y="3663950"/>
          <p14:tracePt t="87106" x="4222750" y="3657600"/>
          <p14:tracePt t="87123" x="4216400" y="3657600"/>
          <p14:tracePt t="87140" x="4203700" y="3657600"/>
          <p14:tracePt t="87157" x="4184650" y="3657600"/>
          <p14:tracePt t="87173" x="4178300" y="3657600"/>
          <p14:tracePt t="87191" x="4159250" y="3657600"/>
          <p14:tracePt t="87207" x="4121150" y="3663950"/>
          <p14:tracePt t="87223" x="4070350" y="3676650"/>
          <p14:tracePt t="87240" x="4006850" y="3689350"/>
          <p14:tracePt t="87257" x="3968750" y="3708400"/>
          <p14:tracePt t="87274" x="3943350" y="3721100"/>
          <p14:tracePt t="87290" x="3930650" y="3746500"/>
          <p14:tracePt t="87307" x="3911600" y="3765550"/>
          <p14:tracePt t="87324" x="3905250" y="3784600"/>
          <p14:tracePt t="87340" x="3898900" y="3803650"/>
          <p14:tracePt t="87357" x="3911600" y="3848100"/>
          <p14:tracePt t="87374" x="3956050" y="3873500"/>
          <p14:tracePt t="87390" x="4044950" y="3930650"/>
          <p14:tracePt t="87407" x="4127500" y="3968750"/>
          <p14:tracePt t="87424" x="4178300" y="3994150"/>
          <p14:tracePt t="87440" x="4222750" y="4019550"/>
          <p14:tracePt t="87457" x="4267200" y="4038600"/>
          <p14:tracePt t="87474" x="4292600" y="4057650"/>
          <p14:tracePt t="87490" x="4305300" y="4064000"/>
          <p14:tracePt t="87508" x="4324350" y="4070350"/>
          <p14:tracePt t="87524" x="4356100" y="4076700"/>
          <p14:tracePt t="87540" x="4375150" y="4089400"/>
          <p14:tracePt t="87557" x="4432300" y="4095750"/>
          <p14:tracePt t="87574" x="4464050" y="4102100"/>
          <p14:tracePt t="87591" x="4533900" y="4114800"/>
          <p14:tracePt t="87607" x="4565650" y="4121150"/>
          <p14:tracePt t="87624" x="4610100" y="4127500"/>
          <p14:tracePt t="87641" x="4673600" y="4127500"/>
          <p14:tracePt t="87658" x="4699000" y="4127500"/>
          <p14:tracePt t="87674" x="4743450" y="4102100"/>
          <p14:tracePt t="87691" x="4762500" y="4076700"/>
          <p14:tracePt t="87707" x="4781550" y="4051300"/>
          <p14:tracePt t="87724" x="4800600" y="4013200"/>
          <p14:tracePt t="87741" x="4813300" y="3943350"/>
          <p14:tracePt t="87758" x="4832350" y="3873500"/>
          <p14:tracePt t="87774" x="4832350" y="3810000"/>
          <p14:tracePt t="87790" x="4819650" y="3714750"/>
          <p14:tracePt t="87807" x="4806950" y="3657600"/>
          <p14:tracePt t="87824" x="4781550" y="3581400"/>
          <p14:tracePt t="87840" x="4762500" y="3543300"/>
          <p14:tracePt t="87858" x="4749800" y="3511550"/>
          <p14:tracePt t="87874" x="4737100" y="3498850"/>
          <p14:tracePt t="87891" x="4724400" y="3486150"/>
          <p14:tracePt t="87927" x="4718050" y="3486150"/>
          <p14:tracePt t="87941" x="4692650" y="3473450"/>
          <p14:tracePt t="87943" x="4673600" y="3454400"/>
          <p14:tracePt t="87958" x="4648200" y="3441700"/>
          <p14:tracePt t="88023" x="4641850" y="3441700"/>
          <p14:tracePt t="88031" x="4622800" y="3441700"/>
          <p14:tracePt t="88039" x="4610100" y="3441700"/>
          <p14:tracePt t="88039" x="4591050" y="3441700"/>
          <p14:tracePt t="88047" x="4559300" y="3441700"/>
          <p14:tracePt t="88058" x="4514850" y="3441700"/>
          <p14:tracePt t="88075" x="4483100" y="3441700"/>
          <p14:tracePt t="88091" x="4419600" y="3448050"/>
          <p14:tracePt t="88108" x="4375150" y="3460750"/>
          <p14:tracePt t="88125" x="4337050" y="3467100"/>
          <p14:tracePt t="88141" x="4311650" y="3473450"/>
          <p14:tracePt t="88158" x="4241800" y="3505200"/>
          <p14:tracePt t="88175" x="4210050" y="3530600"/>
          <p14:tracePt t="88192" x="4184650" y="3568700"/>
          <p14:tracePt t="88208" x="4152900" y="3619500"/>
          <p14:tracePt t="88226" x="4140200" y="3721100"/>
          <p14:tracePt t="88242" x="4133850" y="3765550"/>
          <p14:tracePt t="88259" x="4133850" y="3816350"/>
          <p14:tracePt t="88275" x="4133850" y="3841750"/>
          <p14:tracePt t="88292" x="4140200" y="3860800"/>
          <p14:tracePt t="88308" x="4152900" y="3873500"/>
          <p14:tracePt t="88325" x="4178300" y="3886200"/>
          <p14:tracePt t="88342" x="4191000" y="3892550"/>
          <p14:tracePt t="88342" x="4203700" y="3898900"/>
          <p14:tracePt t="88359" x="4222750" y="3911600"/>
          <p14:tracePt t="88375" x="4267200" y="3937000"/>
          <p14:tracePt t="88392" x="4311650" y="3962400"/>
          <p14:tracePt t="88409" x="4375150" y="3994150"/>
          <p14:tracePt t="88425" x="4413250" y="4013200"/>
          <p14:tracePt t="88442" x="4445000" y="4013200"/>
          <p14:tracePt t="88459" x="4489450" y="4013200"/>
          <p14:tracePt t="88475" x="4514850" y="4013200"/>
          <p14:tracePt t="88492" x="4616450" y="3968750"/>
          <p14:tracePt t="88509" x="4686300" y="3930650"/>
          <p14:tracePt t="88526" x="4724400" y="3898900"/>
          <p14:tracePt t="88542" x="4794250" y="3848100"/>
          <p14:tracePt t="88559" x="4845050" y="3790950"/>
          <p14:tracePt t="88576" x="4851400" y="3771900"/>
          <p14:tracePt t="88592" x="4857750" y="3752850"/>
          <p14:tracePt t="88609" x="4857750" y="3733800"/>
          <p14:tracePt t="88626" x="4851400" y="3721100"/>
          <p14:tracePt t="88642" x="4845050" y="3702050"/>
          <p14:tracePt t="88659" x="4838700" y="3683000"/>
          <p14:tracePt t="88676" x="4813300" y="3644900"/>
          <p14:tracePt t="88693" x="4794250" y="3625850"/>
          <p14:tracePt t="88709" x="4762500" y="3606800"/>
          <p14:tracePt t="88726" x="4743450" y="3581400"/>
          <p14:tracePt t="88742" x="4699000" y="3556000"/>
          <p14:tracePt t="88759" x="4679950" y="3536950"/>
          <p14:tracePt t="88776" x="4654550" y="3524250"/>
          <p14:tracePt t="88793" x="4629150" y="3517900"/>
          <p14:tracePt t="88809" x="4591050" y="3511550"/>
          <p14:tracePt t="88826" x="4546600" y="3511550"/>
          <p14:tracePt t="88843" x="4514850" y="3511550"/>
          <p14:tracePt t="88859" x="4387850" y="3536950"/>
          <p14:tracePt t="88876" x="4343400" y="3549650"/>
          <p14:tracePt t="88893" x="4267200" y="3575050"/>
          <p14:tracePt t="88909" x="4203700" y="3600450"/>
          <p14:tracePt t="88926" x="4127500" y="3644900"/>
          <p14:tracePt t="88943" x="4095750" y="3663950"/>
          <p14:tracePt t="88960" x="4064000" y="3714750"/>
          <p14:tracePt t="88976" x="4044950" y="3759200"/>
          <p14:tracePt t="88993" x="4038600" y="3803650"/>
          <p14:tracePt t="89010" x="4038600" y="3841750"/>
          <p14:tracePt t="89026" x="4044950" y="3905250"/>
          <p14:tracePt t="89043" x="4064000" y="3987800"/>
          <p14:tracePt t="89060" x="4089400" y="4032250"/>
          <p14:tracePt t="89076" x="4108450" y="4070350"/>
          <p14:tracePt t="89093" x="4127500" y="4095750"/>
          <p14:tracePt t="89110" x="4165600" y="4114800"/>
          <p14:tracePt t="89126" x="4197350" y="4133850"/>
          <p14:tracePt t="89144" x="4210050" y="4146550"/>
          <p14:tracePt t="89160" x="4254500" y="4159250"/>
          <p14:tracePt t="89176" x="4311650" y="4171950"/>
          <p14:tracePt t="89193" x="4330700" y="4178300"/>
          <p14:tracePt t="89210" x="4387850" y="4184650"/>
          <p14:tracePt t="89227" x="4521200" y="4197350"/>
          <p14:tracePt t="89244" x="4610100" y="4184650"/>
          <p14:tracePt t="89260" x="4749800" y="4146550"/>
          <p14:tracePt t="89277" x="4838700" y="4114800"/>
          <p14:tracePt t="89293" x="4914900" y="4076700"/>
          <p14:tracePt t="89310" x="4997450" y="4013200"/>
          <p14:tracePt t="89327" x="5016500" y="3962400"/>
          <p14:tracePt t="89344" x="5022850" y="3917950"/>
          <p14:tracePt t="89360" x="5022850" y="3886200"/>
          <p14:tracePt t="89377" x="5016500" y="3848100"/>
          <p14:tracePt t="89394" x="4997450" y="3790950"/>
          <p14:tracePt t="89410" x="4972050" y="3740150"/>
          <p14:tracePt t="89427" x="4953000" y="3702050"/>
          <p14:tracePt t="89444" x="4921250" y="3663950"/>
          <p14:tracePt t="89460" x="4908550" y="3632200"/>
          <p14:tracePt t="89477" x="4851400" y="3600450"/>
          <p14:tracePt t="89494" x="4826000" y="3587750"/>
          <p14:tracePt t="89510" x="4781550" y="3568700"/>
          <p14:tracePt t="89527" x="4730750" y="3556000"/>
          <p14:tracePt t="89545" x="4673600" y="3536950"/>
          <p14:tracePt t="89561" x="4622800" y="3530600"/>
          <p14:tracePt t="89577" x="4603750" y="3517900"/>
          <p14:tracePt t="89594" x="4591050" y="3517900"/>
          <p14:tracePt t="89611" x="4533900" y="3517900"/>
          <p14:tracePt t="89627" x="4502150" y="3524250"/>
          <p14:tracePt t="89644" x="4451350" y="3549650"/>
          <p14:tracePt t="89661" x="4387850" y="3594100"/>
          <p14:tracePt t="89677" x="4330700" y="3632200"/>
          <p14:tracePt t="89694" x="4267200" y="3733800"/>
          <p14:tracePt t="89711" x="4241800" y="3765550"/>
          <p14:tracePt t="89728" x="4235450" y="3790950"/>
          <p14:tracePt t="89747" x="4229100" y="3822700"/>
          <p14:tracePt t="89762" x="4229100" y="3841750"/>
          <p14:tracePt t="89779" x="4241800" y="3879850"/>
          <p14:tracePt t="89795" x="4260850" y="3917950"/>
          <p14:tracePt t="89812" x="4330700" y="3994150"/>
          <p14:tracePt t="89829" x="4356100" y="4019550"/>
          <p14:tracePt t="89845" x="4375150" y="4051300"/>
          <p14:tracePt t="89862" x="4400550" y="4070350"/>
          <p14:tracePt t="89879" x="4406900" y="4076700"/>
          <p14:tracePt t="89895" x="4432300" y="4108450"/>
          <p14:tracePt t="89912" x="4438650" y="4114800"/>
          <p14:tracePt t="89929" x="4445000" y="4114800"/>
          <p14:tracePt t="89993" x="4457700" y="4114800"/>
          <p14:tracePt t="90000" x="4483100" y="4114800"/>
          <p14:tracePt t="90016" x="4508500" y="4114800"/>
          <p14:tracePt t="90024" x="4552950" y="4114800"/>
          <p14:tracePt t="90032" x="4679950" y="4089400"/>
          <p14:tracePt t="90046" x="4768850" y="4064000"/>
          <p14:tracePt t="90062" x="4813300" y="4044950"/>
          <p14:tracePt t="90079" x="4845050" y="4019550"/>
          <p14:tracePt t="90096" x="4883150" y="3949700"/>
          <p14:tracePt t="90112" x="4889500" y="3917950"/>
          <p14:tracePt t="90129" x="4889500" y="3892550"/>
          <p14:tracePt t="90146" x="4883150" y="3867150"/>
          <p14:tracePt t="90162" x="4864100" y="3841750"/>
          <p14:tracePt t="90179" x="4832350" y="3790950"/>
          <p14:tracePt t="90196" x="4819650" y="3784600"/>
          <p14:tracePt t="90213" x="4768850" y="3740150"/>
          <p14:tracePt t="90229" x="4730750" y="3708400"/>
          <p14:tracePt t="90247" x="4686300" y="3683000"/>
          <p14:tracePt t="90263" x="4622800" y="3651250"/>
          <p14:tracePt t="90279" x="4514850" y="3625850"/>
          <p14:tracePt t="90296" x="4483100" y="3619500"/>
          <p14:tracePt t="90313" x="4470400" y="3619500"/>
          <p14:tracePt t="90329" x="4457700" y="3619500"/>
          <p14:tracePt t="90346" x="4432300" y="3644900"/>
          <p14:tracePt t="90363" x="4406900" y="3676650"/>
          <p14:tracePt t="90380" x="4381500" y="3714750"/>
          <p14:tracePt t="90397" x="4375150" y="3727450"/>
          <p14:tracePt t="90413" x="4324350" y="3784600"/>
          <p14:tracePt t="90430" x="4311650" y="3810000"/>
          <p14:tracePt t="90447" x="4298950" y="3829050"/>
          <p14:tracePt t="90463" x="4273550" y="3848100"/>
          <p14:tracePt t="90480" x="4267200" y="3867150"/>
          <p14:tracePt t="90496" x="4254500" y="3879850"/>
          <p14:tracePt t="90513" x="4248150" y="3905250"/>
          <p14:tracePt t="90530" x="4248150" y="3911600"/>
          <p14:tracePt t="90547" x="4235450" y="3937000"/>
          <p14:tracePt t="90563" x="4229100" y="3949700"/>
          <p14:tracePt t="90580" x="4229100" y="3962400"/>
          <p14:tracePt t="90596" x="4235450" y="3968750"/>
          <p14:tracePt t="90613" x="4260850" y="3975100"/>
          <p14:tracePt t="90631" x="4279900" y="3975100"/>
          <p14:tracePt t="90631" x="4292600" y="3975100"/>
          <p14:tracePt t="90648" x="4298950" y="3975100"/>
          <p14:tracePt t="90712" x="4305300" y="3975100"/>
          <p14:tracePt t="90720" x="4318000" y="3968750"/>
          <p14:tracePt t="90888" x="4324350" y="3968750"/>
          <p14:tracePt t="91080" x="4330700" y="3962400"/>
          <p14:tracePt t="91088" x="4343400" y="3962400"/>
          <p14:tracePt t="91096" x="4375150" y="3962400"/>
          <p14:tracePt t="91104" x="4483100" y="3956050"/>
          <p14:tracePt t="91120" x="4622800" y="3924300"/>
          <p14:tracePt t="91136" x="4832350" y="3841750"/>
          <p14:tracePt t="91147" x="5067300" y="3714750"/>
          <p14:tracePt t="91164" x="5461000" y="3454400"/>
          <p14:tracePt t="91181" x="5988050" y="3117850"/>
          <p14:tracePt t="91198" x="6184900" y="2997200"/>
          <p14:tracePt t="91214" x="6959600" y="2609850"/>
          <p14:tracePt t="91231" x="7207250" y="2501900"/>
          <p14:tracePt t="91249" x="7334250" y="2444750"/>
          <p14:tracePt t="91264" x="7467600" y="2381250"/>
          <p14:tracePt t="91281" x="7626350" y="2324100"/>
          <p14:tracePt t="91298" x="7734300" y="2292350"/>
          <p14:tracePt t="91314" x="7969250" y="2209800"/>
          <p14:tracePt t="91331" x="8064500" y="2171700"/>
          <p14:tracePt t="91349" x="8134350" y="2159000"/>
          <p14:tracePt t="91364" x="8159750" y="2152650"/>
          <p14:tracePt t="91381" x="8185150" y="2152650"/>
          <p14:tracePt t="91398" x="8229600" y="2152650"/>
          <p14:tracePt t="91415" x="8312150" y="2152650"/>
          <p14:tracePt t="91431" x="8388350" y="2120900"/>
          <p14:tracePt t="91448" x="8432800" y="2108200"/>
          <p14:tracePt t="91465" x="8470900" y="2095500"/>
          <p14:tracePt t="91592" x="8464550" y="2114550"/>
          <p14:tracePt t="91600" x="8458200" y="2120900"/>
          <p14:tracePt t="91616" x="8394700" y="2197100"/>
          <p14:tracePt t="91624" x="8299450" y="2305050"/>
          <p14:tracePt t="91632" x="8115300" y="2463800"/>
          <p14:tracePt t="91648" x="7975600" y="2565400"/>
          <p14:tracePt t="91665" x="7854950" y="2628900"/>
          <p14:tracePt t="91682" x="7785100" y="2667000"/>
          <p14:tracePt t="91698" x="7689850" y="2692400"/>
          <p14:tracePt t="91715" x="7664450" y="2698750"/>
          <p14:tracePt t="92201" x="7658100" y="2698750"/>
          <p14:tracePt t="92217" x="7639050" y="2724150"/>
          <p14:tracePt t="92226" x="7588250" y="2768600"/>
          <p14:tracePt t="92233" x="7562850" y="2787650"/>
          <p14:tracePt t="92250" x="7550150" y="2806700"/>
          <p14:tracePt t="92251" x="7537450" y="2819400"/>
          <p14:tracePt t="92377" x="7537450" y="2813050"/>
          <p14:tracePt t="92401" x="7543800" y="2806700"/>
          <p14:tracePt t="92417" x="7562850" y="2800350"/>
          <p14:tracePt t="92427" x="7562850" y="2787650"/>
          <p14:tracePt t="92433" x="7569200" y="2774950"/>
          <p14:tracePt t="92435" x="7575550" y="2762250"/>
          <p14:tracePt t="92489" x="7575550" y="2749550"/>
          <p14:tracePt t="92497" x="7588250" y="2724150"/>
          <p14:tracePt t="92510" x="7594600" y="2717800"/>
          <p14:tracePt t="92513" x="7607300" y="2698750"/>
          <p14:tracePt t="92520" x="7620000" y="2673350"/>
          <p14:tracePt t="92535" x="7632700" y="2654300"/>
          <p14:tracePt t="92551" x="7651750" y="2622550"/>
          <p14:tracePt t="92567" x="7670800" y="2609850"/>
          <p14:tracePt t="92584" x="7702550" y="2571750"/>
          <p14:tracePt t="92601" x="7715250" y="2565400"/>
          <p14:tracePt t="92617" x="7721600" y="2552700"/>
          <p14:tracePt t="92681" x="7727950" y="2546350"/>
          <p14:tracePt t="92688" x="7734300" y="2540000"/>
          <p14:tracePt t="92705" x="7740650" y="2540000"/>
          <p14:tracePt t="92727" x="7747000" y="2533650"/>
          <p14:tracePt t="92753" x="7753350" y="2527300"/>
          <p14:tracePt t="92761" x="7759700" y="2520950"/>
          <p14:tracePt t="92793" x="7785100" y="2501900"/>
          <p14:tracePt t="92801" x="7797800" y="2489200"/>
          <p14:tracePt t="92818" x="7816850" y="2470150"/>
          <p14:tracePt t="92825" x="7829550" y="2457450"/>
          <p14:tracePt t="92835" x="7848600" y="2444750"/>
          <p14:tracePt t="92851" x="7861300" y="2413000"/>
          <p14:tracePt t="92867" x="7880350" y="2393950"/>
          <p14:tracePt t="92884" x="7886700" y="2381250"/>
          <p14:tracePt t="92929" x="7886700" y="2374900"/>
          <p14:tracePt t="92936" x="7905750" y="2362200"/>
          <p14:tracePt t="92951" x="7905750" y="2355850"/>
          <p14:tracePt t="92952" x="7905750" y="2349500"/>
          <p14:tracePt t="92968" x="7918450" y="2336800"/>
          <p14:tracePt t="92985" x="7918450" y="2330450"/>
          <p14:tracePt t="93016" x="7918450" y="2324100"/>
          <p14:tracePt t="93089" x="7918450" y="2317750"/>
          <p14:tracePt t="93096" x="7918450" y="2311400"/>
          <p14:tracePt t="93113" x="7918450" y="2305050"/>
          <p14:tracePt t="93137" x="7918450" y="2298700"/>
          <p14:tracePt t="93193" x="7918450" y="2292350"/>
          <p14:tracePt t="93208" x="7905750" y="2286000"/>
          <p14:tracePt t="93217" x="7893050" y="2279650"/>
          <p14:tracePt t="93232" x="7867650" y="2273300"/>
          <p14:tracePt t="93235" x="7835900" y="2273300"/>
          <p14:tracePt t="93252" x="7772400" y="2266950"/>
          <p14:tracePt t="93268" x="7753350" y="2266950"/>
          <p14:tracePt t="93286" x="7708900" y="2266950"/>
          <p14:tracePt t="93302" x="7677150" y="2266950"/>
          <p14:tracePt t="93319" x="7613650" y="2279650"/>
          <p14:tracePt t="93335" x="7575550" y="2292350"/>
          <p14:tracePt t="93352" x="7493000" y="2317750"/>
          <p14:tracePt t="93369" x="7467600" y="2324100"/>
          <p14:tracePt t="93385" x="7454900" y="2330450"/>
          <p14:tracePt t="93402" x="7454900" y="2336800"/>
          <p14:tracePt t="93419" x="7448550" y="2336800"/>
          <p14:tracePt t="93568" x="7461250" y="2336800"/>
          <p14:tracePt t="93577" x="7473950" y="2330450"/>
          <p14:tracePt t="93584" x="7486650" y="2317750"/>
          <p14:tracePt t="93608" x="7499350" y="2311400"/>
          <p14:tracePt t="93616" x="7531100" y="2279650"/>
          <p14:tracePt t="93624" x="7550150" y="2260600"/>
          <p14:tracePt t="93636" x="7600950" y="2216150"/>
          <p14:tracePt t="93653" x="7620000" y="2203450"/>
          <p14:tracePt t="93669" x="7670800" y="2165350"/>
          <p14:tracePt t="93686" x="7696200" y="2146300"/>
          <p14:tracePt t="93703" x="7715250" y="2133600"/>
          <p14:tracePt t="93719" x="7727950" y="2114550"/>
          <p14:tracePt t="93736" x="7740650" y="2070100"/>
          <p14:tracePt t="93777" x="7747000" y="2063750"/>
          <p14:tracePt t="93786" x="7747000" y="2057400"/>
          <p14:tracePt t="93880" x="7740650" y="2044700"/>
          <p14:tracePt t="93897" x="7734300" y="2038350"/>
          <p14:tracePt t="93904" x="7696200" y="2025650"/>
          <p14:tracePt t="93912" x="7683500" y="2019300"/>
          <p14:tracePt t="93920" x="7626350" y="2019300"/>
          <p14:tracePt t="93920" x="7581900" y="2019300"/>
          <p14:tracePt t="93937" x="7480300" y="2019300"/>
          <p14:tracePt t="93953" x="7359650" y="2032000"/>
          <p14:tracePt t="93970" x="7245350" y="2063750"/>
          <p14:tracePt t="93986" x="7188200" y="2082800"/>
          <p14:tracePt t="94003" x="7143750" y="2114550"/>
          <p14:tracePt t="94020" x="7124700" y="2127250"/>
          <p14:tracePt t="94037" x="7112000" y="2139950"/>
          <p14:tracePt t="94053" x="7112000" y="2146300"/>
          <p14:tracePt t="94096" x="7105650" y="2152650"/>
          <p14:tracePt t="94112" x="7105650" y="2159000"/>
          <p14:tracePt t="94120" x="7105650" y="2165350"/>
          <p14:tracePt t="94144" x="7112000" y="2171700"/>
          <p14:tracePt t="94162" x="7118350" y="2178050"/>
          <p14:tracePt t="94168" x="7137400" y="2184400"/>
          <p14:tracePt t="94176" x="7162800" y="2197100"/>
          <p14:tracePt t="94192" x="7213600" y="2216150"/>
          <p14:tracePt t="94216" x="7277100" y="2222500"/>
          <p14:tracePt t="94224" x="7340600" y="2228850"/>
          <p14:tracePt t="94237" x="7397750" y="2222500"/>
          <p14:tracePt t="94253" x="7480300" y="2197100"/>
          <p14:tracePt t="94270" x="7581900" y="2165350"/>
          <p14:tracePt t="94287" x="7677150" y="2133600"/>
          <p14:tracePt t="94304" x="7708900" y="2114550"/>
          <p14:tracePt t="94304" x="7734300" y="2101850"/>
          <p14:tracePt t="94321" x="7778750" y="2076450"/>
          <p14:tracePt t="94337" x="7791450" y="2070100"/>
          <p14:tracePt t="94376" x="7791450" y="2063750"/>
          <p14:tracePt t="94385" x="7791450" y="2057400"/>
          <p14:tracePt t="94417" x="7791450" y="2051050"/>
          <p14:tracePt t="94433" x="7778750" y="2044700"/>
          <p14:tracePt t="94440" x="7772400" y="2044700"/>
          <p14:tracePt t="94457" x="7759700" y="2038350"/>
          <p14:tracePt t="94464" x="7727950" y="2025650"/>
          <p14:tracePt t="94472" x="7664450" y="2012950"/>
          <p14:tracePt t="94488" x="7594600" y="2000250"/>
          <p14:tracePt t="94504" x="7454900" y="2000250"/>
          <p14:tracePt t="94527" x="7385050" y="2000250"/>
          <p14:tracePt t="94537" x="7334250" y="2019300"/>
          <p14:tracePt t="94554" x="7283450" y="2038350"/>
          <p14:tracePt t="94571" x="7207250" y="2082800"/>
          <p14:tracePt t="94587" x="7194550" y="2101850"/>
          <p14:tracePt t="94604" x="7131050" y="2152650"/>
          <p14:tracePt t="94621" x="7124700" y="2171700"/>
          <p14:tracePt t="94638" x="7112000" y="2184400"/>
          <p14:tracePt t="94654" x="7105650" y="2209800"/>
          <p14:tracePt t="94671" x="7105650" y="2216150"/>
          <p14:tracePt t="94712" x="7112000" y="2228850"/>
          <p14:tracePt t="94720" x="7124700" y="2241550"/>
          <p14:tracePt t="94730" x="7137400" y="2247900"/>
          <p14:tracePt t="94738" x="7150100" y="2254250"/>
          <p14:tracePt t="94754" x="7181850" y="2260600"/>
          <p14:tracePt t="94771" x="7207250" y="2260600"/>
          <p14:tracePt t="94788" x="7232650" y="2260600"/>
          <p14:tracePt t="94804" x="7391400" y="2241550"/>
          <p14:tracePt t="94821" x="7467600" y="2222500"/>
          <p14:tracePt t="94838" x="7562850" y="2197100"/>
          <p14:tracePt t="94854" x="7632700" y="2184400"/>
          <p14:tracePt t="94871" x="7747000" y="2139950"/>
          <p14:tracePt t="94888" x="7791450" y="2108200"/>
          <p14:tracePt t="94905" x="7810500" y="2089150"/>
          <p14:tracePt t="94921" x="7810500" y="2082800"/>
          <p14:tracePt t="95016" x="7804150" y="2076450"/>
          <p14:tracePt t="95024" x="7791450" y="2070100"/>
          <p14:tracePt t="95038" x="7778750" y="2063750"/>
          <p14:tracePt t="95039" x="7747000" y="2057400"/>
          <p14:tracePt t="95055" x="7715250" y="2051050"/>
          <p14:tracePt t="95072" x="7664450" y="2051050"/>
          <p14:tracePt t="95088" x="7537450" y="2076450"/>
          <p14:tracePt t="95105" x="7429500" y="2108200"/>
          <p14:tracePt t="95122" x="7340600" y="2127250"/>
          <p14:tracePt t="95138" x="7264400" y="2152650"/>
          <p14:tracePt t="95155" x="7188200" y="2203450"/>
          <p14:tracePt t="95172" x="7131050" y="2247900"/>
          <p14:tracePt t="95188" x="7118350" y="2260600"/>
          <p14:tracePt t="95205" x="7112000" y="2279650"/>
          <p14:tracePt t="95222" x="7112000" y="2286000"/>
          <p14:tracePt t="95272" x="7118350" y="2286000"/>
          <p14:tracePt t="95281" x="7131050" y="2286000"/>
          <p14:tracePt t="95289" x="7137400" y="2286000"/>
          <p14:tracePt t="95289" x="7169150" y="2286000"/>
          <p14:tracePt t="95322" x="7200900" y="2286000"/>
          <p14:tracePt t="95339" x="7270750" y="2286000"/>
          <p14:tracePt t="95339" x="7366000" y="2254250"/>
          <p14:tracePt t="95355" x="7467600" y="2235200"/>
          <p14:tracePt t="95373" x="7537450" y="2216150"/>
          <p14:tracePt t="95389" x="7594600" y="2197100"/>
          <p14:tracePt t="95405" x="7715250" y="2133600"/>
          <p14:tracePt t="95423" x="7734300" y="2120900"/>
          <p14:tracePt t="95439" x="7734300" y="2114550"/>
          <p14:tracePt t="95455" x="7734300" y="2108200"/>
          <p14:tracePt t="95504" x="7727950" y="2108200"/>
          <p14:tracePt t="95515" x="7721600" y="2108200"/>
          <p14:tracePt t="95520" x="7715250" y="2108200"/>
          <p14:tracePt t="95524" x="7702550" y="2108200"/>
          <p14:tracePt t="95539" x="7658100" y="2082800"/>
          <p14:tracePt t="95556" x="7632700" y="2076450"/>
          <p14:tracePt t="95572" x="7613650" y="2070100"/>
          <p14:tracePt t="95590" x="7607300" y="2070100"/>
          <p14:tracePt t="95606" x="7588250" y="2070100"/>
          <p14:tracePt t="95622" x="7569200" y="2076450"/>
          <p14:tracePt t="95639" x="7537450" y="2089150"/>
          <p14:tracePt t="95656" x="7505700" y="2108200"/>
          <p14:tracePt t="95673" x="7486650" y="2120900"/>
          <p14:tracePt t="95689" x="7473950" y="2133600"/>
          <p14:tracePt t="95706" x="7467600" y="2139950"/>
          <p14:tracePt t="95723" x="7461250" y="2146300"/>
          <p14:tracePt t="95739" x="7454900" y="2152650"/>
          <p14:tracePt t="95849" x="7448550" y="2152650"/>
          <p14:tracePt t="95856" x="7435850" y="2165350"/>
          <p14:tracePt t="95880" x="7429500" y="2171700"/>
          <p14:tracePt t="95899" x="7416800" y="2190750"/>
          <p14:tracePt t="95912" x="7410450" y="2203450"/>
          <p14:tracePt t="96048" x="7416800" y="2203450"/>
          <p14:tracePt t="96066" x="7423150" y="2190750"/>
          <p14:tracePt t="96072" x="7448550" y="2178050"/>
          <p14:tracePt t="96104" x="7461250" y="2171700"/>
          <p14:tracePt t="96185" x="7473950" y="2165350"/>
          <p14:tracePt t="96200" x="7480300" y="2159000"/>
          <p14:tracePt t="96528" x="7486650" y="2152650"/>
          <p14:tracePt t="96568" x="7493000" y="2152650"/>
          <p14:tracePt t="96576" x="7499350" y="2152650"/>
          <p14:tracePt t="96592" x="7499350" y="2146300"/>
          <p14:tracePt t="96608" x="7505700" y="2146300"/>
          <p14:tracePt t="96616" x="7512050" y="2146300"/>
          <p14:tracePt t="96624" x="7531100" y="2139950"/>
          <p14:tracePt t="96642" x="7543800" y="2139950"/>
          <p14:tracePt t="96657" x="7556500" y="2133600"/>
          <p14:tracePt t="96713" x="7569200" y="2133600"/>
          <p14:tracePt t="96840" x="7575550" y="2133600"/>
          <p14:tracePt t="96848" x="7581900" y="2133600"/>
          <p14:tracePt t="96864" x="7588250" y="2133600"/>
          <p14:tracePt t="96880" x="7594600" y="2133600"/>
          <p14:tracePt t="96891" x="7600950" y="2133600"/>
          <p14:tracePt t="96896" x="7607300" y="2133600"/>
          <p14:tracePt t="96912" x="7620000" y="2133600"/>
          <p14:tracePt t="96925" x="7626350" y="2133600"/>
          <p14:tracePt t="97024" x="7632700" y="2133600"/>
          <p14:tracePt t="97032" x="7632700" y="2146300"/>
          <p14:tracePt t="97040" x="7639050" y="2152650"/>
          <p14:tracePt t="97064" x="7639050" y="2159000"/>
          <p14:tracePt t="97072" x="7639050" y="2165350"/>
          <p14:tracePt t="97144" x="7645400" y="2165350"/>
          <p14:tracePt t="97160" x="7651750" y="2171700"/>
          <p14:tracePt t="97168" x="7658100" y="2178050"/>
          <p14:tracePt t="97184" x="7664450" y="2184400"/>
          <p14:tracePt t="97256" x="7670800" y="2190750"/>
          <p14:tracePt t="97264" x="7670800" y="2197100"/>
          <p14:tracePt t="97864" x="7670800" y="2203450"/>
          <p14:tracePt t="97872" x="7664450" y="2209800"/>
          <p14:tracePt t="97889" x="7651750" y="2216150"/>
          <p14:tracePt t="97904" x="7639050" y="2222500"/>
          <p14:tracePt t="97912" x="7632700" y="2228850"/>
          <p14:tracePt t="97926" x="7620000" y="2235200"/>
          <p14:tracePt t="97927" x="7600950" y="2235200"/>
          <p14:tracePt t="97942" x="7581900" y="2235200"/>
          <p14:tracePt t="97959" x="7575550" y="2235200"/>
          <p14:tracePt t="97976" x="7562850" y="2235200"/>
          <p14:tracePt t="97994" x="7543800" y="2216150"/>
          <p14:tracePt t="98048" x="7543800" y="2209800"/>
          <p14:tracePt t="98064" x="7531100" y="2197100"/>
          <p14:tracePt t="98072" x="7531100" y="2190750"/>
          <p14:tracePt t="98080" x="7531100" y="2184400"/>
          <p14:tracePt t="98088" x="7518400" y="2171700"/>
          <p14:tracePt t="98096" x="7512050" y="2146300"/>
          <p14:tracePt t="98115" x="7512050" y="2139950"/>
          <p14:tracePt t="98126" x="7505700" y="2133600"/>
          <p14:tracePt t="98143" x="7493000" y="2095500"/>
          <p14:tracePt t="98160" x="7480300" y="2051050"/>
          <p14:tracePt t="98176" x="7480300" y="2038350"/>
          <p14:tracePt t="98264" x="7473950" y="2038350"/>
          <p14:tracePt t="98272" x="7461250" y="2038350"/>
          <p14:tracePt t="98302" x="7454900" y="2044700"/>
          <p14:tracePt t="98304" x="7454900" y="2051050"/>
          <p14:tracePt t="98312" x="7442200" y="2063750"/>
          <p14:tracePt t="98327" x="7429500" y="2082800"/>
          <p14:tracePt t="98344" x="7385050" y="2127250"/>
          <p14:tracePt t="98361" x="7378700" y="2139950"/>
          <p14:tracePt t="98377" x="7353300" y="2171700"/>
          <p14:tracePt t="98394" x="7346950" y="2184400"/>
          <p14:tracePt t="98410" x="7346950" y="2190750"/>
          <p14:tracePt t="98427" x="7340600" y="2209800"/>
          <p14:tracePt t="98444" x="7334250" y="2222500"/>
          <p14:tracePt t="98460" x="7334250" y="2235200"/>
          <p14:tracePt t="98477" x="7327900" y="2241550"/>
          <p14:tracePt t="98494" x="7327900" y="2254250"/>
          <p14:tracePt t="98832" x="7327900" y="2247900"/>
          <p14:tracePt t="98848" x="7334250" y="2247900"/>
          <p14:tracePt t="98856" x="7334250" y="2228850"/>
          <p14:tracePt t="98864" x="7340600" y="2209800"/>
          <p14:tracePt t="98880" x="7353300" y="2197100"/>
          <p14:tracePt t="98888" x="7353300" y="2190750"/>
          <p14:tracePt t="98896" x="7353300" y="2178050"/>
          <p14:tracePt t="98911" x="7359650" y="2165350"/>
          <p14:tracePt t="98911" x="7359650" y="2159000"/>
          <p14:tracePt t="98929" x="7359650" y="2146300"/>
          <p14:tracePt t="98945" x="7359650" y="2114550"/>
          <p14:tracePt t="98961" x="7359650" y="2108200"/>
          <p14:tracePt t="99000" x="7359650" y="2101850"/>
          <p14:tracePt t="99040" x="7359650" y="2095500"/>
          <p14:tracePt t="99232" x="7359650" y="2101850"/>
          <p14:tracePt t="99240" x="7359650" y="2108200"/>
          <p14:tracePt t="99256" x="7359650" y="2114550"/>
          <p14:tracePt t="99264" x="7359650" y="2127250"/>
          <p14:tracePt t="99272" x="7359650" y="2133600"/>
          <p14:tracePt t="99288" x="7359650" y="2139950"/>
          <p14:tracePt t="99296" x="7366000" y="2152650"/>
          <p14:tracePt t="99312" x="7366000" y="2159000"/>
          <p14:tracePt t="99448" x="7366000" y="2165350"/>
          <p14:tracePt t="99472" x="7366000" y="2171700"/>
          <p14:tracePt t="99720" x="7366000" y="2165350"/>
          <p14:tracePt t="99728" x="7366000" y="2159000"/>
          <p14:tracePt t="99752" x="7366000" y="2152650"/>
          <p14:tracePt t="99760" x="7366000" y="2146300"/>
          <p14:tracePt t="99768" x="7366000" y="2139950"/>
          <p14:tracePt t="99776" x="7366000" y="2133600"/>
          <p14:tracePt t="99784" x="7366000" y="2114550"/>
          <p14:tracePt t="99800" x="7366000" y="2076450"/>
          <p14:tracePt t="99813" x="7366000" y="2051050"/>
          <p14:tracePt t="99829" x="7366000" y="2032000"/>
          <p14:tracePt t="99846" x="7366000" y="2019300"/>
          <p14:tracePt t="99863" x="7366000" y="2000250"/>
          <p14:tracePt t="99879" x="7366000" y="1993900"/>
          <p14:tracePt t="99896" x="7366000" y="1987550"/>
          <p14:tracePt t="100080" x="7366000" y="1993900"/>
          <p14:tracePt t="100096" x="7366000" y="2006600"/>
          <p14:tracePt t="100105" x="7366000" y="2019300"/>
          <p14:tracePt t="100110" x="7359650" y="2025650"/>
          <p14:tracePt t="100113" x="7346950" y="2057400"/>
          <p14:tracePt t="100130" x="7340600" y="2108200"/>
          <p14:tracePt t="100146" x="7340600" y="2133600"/>
          <p14:tracePt t="100163" x="7340600" y="2152650"/>
          <p14:tracePt t="100208" x="7340600" y="2165350"/>
          <p14:tracePt t="100240" x="7340600" y="2171700"/>
          <p14:tracePt t="100264" x="7340600" y="2178050"/>
          <p14:tracePt t="100280" x="7340600" y="2184400"/>
          <p14:tracePt t="100288" x="7340600" y="2190750"/>
          <p14:tracePt t="100488" x="7346950" y="2190750"/>
          <p14:tracePt t="100504" x="7353300" y="2190750"/>
          <p14:tracePt t="100514" x="7353300" y="2184400"/>
          <p14:tracePt t="100515" x="7372350" y="2178050"/>
          <p14:tracePt t="100530" x="7397750" y="2159000"/>
          <p14:tracePt t="100547" x="7448550" y="2139950"/>
          <p14:tracePt t="100564" x="7512050" y="2108200"/>
          <p14:tracePt t="100580" x="7581900" y="2095500"/>
          <p14:tracePt t="100597" x="7670800" y="2089150"/>
          <p14:tracePt t="100614" x="7791450" y="2076450"/>
          <p14:tracePt t="100631" x="7835900" y="2076450"/>
          <p14:tracePt t="100647" x="7861300" y="2076450"/>
          <p14:tracePt t="100936" x="7861300" y="2114550"/>
          <p14:tracePt t="100944" x="7854950" y="2127250"/>
          <p14:tracePt t="100952" x="7854950" y="2146300"/>
          <p14:tracePt t="100960" x="7854950" y="2159000"/>
          <p14:tracePt t="100968" x="7854950" y="2190750"/>
          <p14:tracePt t="100984" x="7854950" y="2222500"/>
          <p14:tracePt t="101000" x="7854950" y="2241550"/>
          <p14:tracePt t="101015" x="7854950" y="2247900"/>
          <p14:tracePt t="101031" x="7854950" y="2254250"/>
          <p14:tracePt t="101272" x="7854950" y="2260600"/>
          <p14:tracePt t="101280" x="7842250" y="2266950"/>
          <p14:tracePt t="101298" x="7835900" y="2266950"/>
          <p14:tracePt t="101304" x="7816850" y="2266950"/>
          <p14:tracePt t="101304" x="0" y="0"/>
        </p14:tracePtLst>
        <p14:tracePtLst>
          <p14:tracePt t="104202" x="4368800" y="3835400"/>
          <p14:tracePt t="104304" x="4381500" y="3835400"/>
          <p14:tracePt t="104313" x="4413250" y="3835400"/>
          <p14:tracePt t="104320" x="4464050" y="3835400"/>
          <p14:tracePt t="104336" x="4546600" y="3829050"/>
          <p14:tracePt t="104352" x="4572000" y="3829050"/>
          <p14:tracePt t="104370" x="4654550" y="3816350"/>
          <p14:tracePt t="104375" x="4730750" y="3790950"/>
          <p14:tracePt t="104392" x="4794250" y="3771900"/>
          <p14:tracePt t="104408" x="4813300" y="3759200"/>
          <p14:tracePt t="104420" x="4826000" y="3752850"/>
          <p14:tracePt t="104437" x="4838700" y="3733800"/>
          <p14:tracePt t="104464" x="4851400" y="3721100"/>
          <p14:tracePt t="104472" x="4851400" y="3689350"/>
          <p14:tracePt t="104488" x="4851400" y="3657600"/>
          <p14:tracePt t="104488" x="4851400" y="3638550"/>
          <p14:tracePt t="104504" x="4851400" y="3606800"/>
          <p14:tracePt t="104520" x="4845050" y="3594100"/>
          <p14:tracePt t="104537" x="4845050" y="3587750"/>
          <p14:tracePt t="104554" x="4819650" y="3581400"/>
          <p14:tracePt t="104570" x="4768850" y="3562350"/>
          <p14:tracePt t="104587" x="4711700" y="3562350"/>
          <p14:tracePt t="104604" x="4667250" y="3556000"/>
          <p14:tracePt t="104620" x="4584700" y="3556000"/>
          <p14:tracePt t="104637" x="4489450" y="3543300"/>
          <p14:tracePt t="104654" x="4381500" y="3543300"/>
          <p14:tracePt t="104671" x="4318000" y="3549650"/>
          <p14:tracePt t="104687" x="4254500" y="3568700"/>
          <p14:tracePt t="104704" x="4203700" y="3594100"/>
          <p14:tracePt t="104721" x="4133850" y="3663950"/>
          <p14:tracePt t="104737" x="4114800" y="3683000"/>
          <p14:tracePt t="104754" x="4102100" y="3721100"/>
          <p14:tracePt t="104771" x="4089400" y="3759200"/>
          <p14:tracePt t="104787" x="4089400" y="3784600"/>
          <p14:tracePt t="104804" x="4089400" y="3803650"/>
          <p14:tracePt t="104821" x="4121150" y="3835400"/>
          <p14:tracePt t="104837" x="4152900" y="3854450"/>
          <p14:tracePt t="104854" x="4191000" y="3873500"/>
          <p14:tracePt t="104871" x="4229100" y="3892550"/>
          <p14:tracePt t="104888" x="4318000" y="3905250"/>
          <p14:tracePt t="104905" x="4413250" y="3905250"/>
          <p14:tracePt t="104921" x="4489450" y="3905250"/>
          <p14:tracePt t="104938" x="4565650" y="3905250"/>
          <p14:tracePt t="104954" x="4673600" y="3911600"/>
          <p14:tracePt t="104971" x="4787900" y="3892550"/>
          <p14:tracePt t="104988" x="5035550" y="3790950"/>
          <p14:tracePt t="105004" x="5118100" y="3733800"/>
          <p14:tracePt t="105021" x="5149850" y="3708400"/>
          <p14:tracePt t="105038" x="5168900" y="3683000"/>
          <p14:tracePt t="105054" x="5175250" y="3651250"/>
          <p14:tracePt t="105071" x="5181600" y="3619500"/>
          <p14:tracePt t="105088" x="5175250" y="3613150"/>
          <p14:tracePt t="105128" x="5168900" y="3613150"/>
          <p14:tracePt t="105138" x="5168900" y="3606800"/>
          <p14:tracePt t="105144" x="5099050" y="3594100"/>
          <p14:tracePt t="105160" x="5010150" y="3581400"/>
          <p14:tracePt t="105176" x="4889500" y="3568700"/>
          <p14:tracePt t="105176" x="4800600" y="3568700"/>
          <p14:tracePt t="105192" x="4711700" y="3568700"/>
          <p14:tracePt t="105205" x="4521200" y="3575050"/>
          <p14:tracePt t="105221" x="4362450" y="3587750"/>
          <p14:tracePt t="105238" x="4241800" y="3613150"/>
          <p14:tracePt t="105255" x="4051300" y="3670300"/>
          <p14:tracePt t="105272" x="3956050" y="3721100"/>
          <p14:tracePt t="105288" x="3917950" y="3746500"/>
          <p14:tracePt t="105305" x="3905250" y="3759200"/>
          <p14:tracePt t="105322" x="3905250" y="3784600"/>
          <p14:tracePt t="105338" x="3905250" y="3803650"/>
          <p14:tracePt t="105355" x="3911600" y="3816350"/>
          <p14:tracePt t="105372" x="3924300" y="3822700"/>
          <p14:tracePt t="105388" x="3937000" y="3829050"/>
          <p14:tracePt t="105405" x="3962400" y="3848100"/>
          <p14:tracePt t="105422" x="4019550" y="3867150"/>
          <p14:tracePt t="105438" x="4146550" y="3898900"/>
          <p14:tracePt t="105455" x="4425950" y="3943350"/>
          <p14:tracePt t="105473" x="4578350" y="3962400"/>
          <p14:tracePt t="105489" x="4711700" y="3968750"/>
          <p14:tracePt t="105505" x="4813300" y="3949700"/>
          <p14:tracePt t="105522" x="4870450" y="3937000"/>
          <p14:tracePt t="105539" x="4902200" y="3924300"/>
          <p14:tracePt t="105555" x="4914900" y="3905250"/>
          <p14:tracePt t="105572" x="4940300" y="3860800"/>
          <p14:tracePt t="105589" x="4946650" y="3835400"/>
          <p14:tracePt t="105606" x="4953000" y="3765550"/>
          <p14:tracePt t="105622" x="4953000" y="3740150"/>
          <p14:tracePt t="105639" x="4946650" y="3714750"/>
          <p14:tracePt t="105656" x="4933950" y="3695700"/>
          <p14:tracePt t="105672" x="4927600" y="3683000"/>
          <p14:tracePt t="105689" x="4914900" y="3683000"/>
          <p14:tracePt t="105706" x="4883150" y="3670300"/>
          <p14:tracePt t="105722" x="4851400" y="3663950"/>
          <p14:tracePt t="105739" x="4794250" y="3657600"/>
          <p14:tracePt t="105756" x="4718050" y="3657600"/>
          <p14:tracePt t="105772" x="4603750" y="3657600"/>
          <p14:tracePt t="105789" x="4502150" y="3676650"/>
          <p14:tracePt t="105806" x="4413250" y="3695700"/>
          <p14:tracePt t="105822" x="4292600" y="3746500"/>
          <p14:tracePt t="105839" x="4248150" y="3790950"/>
          <p14:tracePt t="105856" x="4191000" y="3854450"/>
          <p14:tracePt t="105873" x="4178300" y="3886200"/>
          <p14:tracePt t="105890" x="4152900" y="3943350"/>
          <p14:tracePt t="105906" x="4152900" y="3956050"/>
          <p14:tracePt t="105923" x="4152900" y="3981450"/>
          <p14:tracePt t="105939" x="4203700" y="4013200"/>
          <p14:tracePt t="105956" x="4241800" y="4025900"/>
          <p14:tracePt t="105973" x="4286250" y="4032250"/>
          <p14:tracePt t="105990" x="4311650" y="4032250"/>
          <p14:tracePt t="106006" x="4356100" y="4025900"/>
          <p14:tracePt t="106023" x="4413250" y="4006850"/>
          <p14:tracePt t="106040" x="4432300" y="3994150"/>
          <p14:tracePt t="106056" x="4533900" y="3937000"/>
          <p14:tracePt t="106073" x="4622800" y="3873500"/>
          <p14:tracePt t="106090" x="4660900" y="3835400"/>
          <p14:tracePt t="106106" x="4699000" y="3759200"/>
          <p14:tracePt t="106123" x="4711700" y="3702050"/>
          <p14:tracePt t="106140" x="4711700" y="3670300"/>
          <p14:tracePt t="106156" x="4718050" y="3632200"/>
          <p14:tracePt t="106173" x="4718050" y="3613150"/>
          <p14:tracePt t="106190" x="4718050" y="3600450"/>
          <p14:tracePt t="106206" x="4718050" y="3587750"/>
          <p14:tracePt t="106223" x="4692650" y="3575050"/>
          <p14:tracePt t="106240" x="4667250" y="3575050"/>
          <p14:tracePt t="106256" x="4622800" y="3575050"/>
          <p14:tracePt t="106273" x="4508500" y="3575050"/>
          <p14:tracePt t="106291" x="4394200" y="3587750"/>
          <p14:tracePt t="106306" x="4273550" y="3594100"/>
          <p14:tracePt t="106323" x="4152900" y="3600450"/>
          <p14:tracePt t="106340" x="4108450" y="3600450"/>
          <p14:tracePt t="106357" x="4083050" y="3606800"/>
          <p14:tracePt t="106424" x="4083050" y="3613150"/>
          <p14:tracePt t="106432" x="4083050" y="3619500"/>
          <p14:tracePt t="106440" x="4083050" y="3625850"/>
          <p14:tracePt t="106457" x="4089400" y="3625850"/>
          <p14:tracePt t="106464" x="4114800" y="3657600"/>
          <p14:tracePt t="106474" x="4133850" y="3683000"/>
          <p14:tracePt t="106490" x="4178300" y="3740150"/>
          <p14:tracePt t="106507" x="4235450" y="3803650"/>
          <p14:tracePt t="106524" x="4305300" y="3867150"/>
          <p14:tracePt t="106540" x="4356100" y="3886200"/>
          <p14:tracePt t="106557" x="4375150" y="3892550"/>
          <p14:tracePt t="106574" x="4413250" y="3892550"/>
          <p14:tracePt t="106591" x="4438650" y="3898900"/>
          <p14:tracePt t="106607" x="4514850" y="3917950"/>
          <p14:tracePt t="106624" x="4584700" y="3930650"/>
          <p14:tracePt t="106640" x="4654550" y="3930650"/>
          <p14:tracePt t="106658" x="4667250" y="3930650"/>
          <p14:tracePt t="106823" x="0" y="0"/>
        </p14:tracePtLst>
        <p14:tracePtLst>
          <p14:tracePt t="114403" x="7645400" y="2425700"/>
          <p14:tracePt t="114424" x="7639050" y="2419350"/>
          <p14:tracePt t="114512" x="7626350" y="2419350"/>
          <p14:tracePt t="114593" x="7620000" y="2413000"/>
          <p14:tracePt t="114600" x="7613650" y="2413000"/>
          <p14:tracePt t="114608" x="7607300" y="2413000"/>
          <p14:tracePt t="114616" x="7600950" y="2413000"/>
          <p14:tracePt t="114624" x="7594600" y="2406650"/>
          <p14:tracePt t="114639" x="7588250" y="2406650"/>
          <p14:tracePt t="114696" x="7581900" y="2406650"/>
          <p14:tracePt t="114720" x="7581900" y="2400300"/>
          <p14:tracePt t="114752" x="7575550" y="2393950"/>
          <p14:tracePt t="114760" x="7569200" y="2393950"/>
          <p14:tracePt t="114768" x="7556500" y="2393950"/>
          <p14:tracePt t="114776" x="7550150" y="2381250"/>
          <p14:tracePt t="114792" x="7531100" y="2362200"/>
          <p14:tracePt t="114808" x="7518400" y="2362200"/>
          <p14:tracePt t="114822" x="7512050" y="2355850"/>
          <p14:tracePt t="114880" x="7499350" y="2349500"/>
          <p14:tracePt t="114904" x="7493000" y="2343150"/>
          <p14:tracePt t="114914" x="7486650" y="2343150"/>
          <p14:tracePt t="114952" x="7480300" y="2343150"/>
          <p14:tracePt t="114960" x="7473950" y="2343150"/>
          <p14:tracePt t="115128" x="7480300" y="2343150"/>
          <p14:tracePt t="115152" x="7486650" y="2343150"/>
          <p14:tracePt t="115160" x="7512050" y="2343150"/>
          <p14:tracePt t="115168" x="7537450" y="2343150"/>
          <p14:tracePt t="115176" x="7639050" y="2387600"/>
          <p14:tracePt t="115189" x="7797800" y="2451100"/>
          <p14:tracePt t="115205" x="7912100" y="2482850"/>
          <p14:tracePt t="115222" x="7931150" y="2489200"/>
          <p14:tracePt t="115432" x="7912100" y="2482850"/>
          <p14:tracePt t="115440" x="7899400" y="2476500"/>
          <p14:tracePt t="115456" x="7874000" y="2470150"/>
          <p14:tracePt t="115480" x="7861300" y="2457450"/>
          <p14:tracePt t="115488" x="7854950" y="2457450"/>
          <p14:tracePt t="115496" x="7816850" y="2438400"/>
          <p14:tracePt t="115506" x="7778750" y="2425700"/>
          <p14:tracePt t="115539" x="7747000" y="2406650"/>
          <p14:tracePt t="115556" x="7740650" y="2406650"/>
          <p14:tracePt t="115558" x="7715250" y="2400300"/>
          <p14:tracePt t="115573" x="7702550" y="2393950"/>
          <p14:tracePt t="115589" x="7696200" y="2387600"/>
          <p14:tracePt t="115905" x="7689850" y="2387600"/>
          <p14:tracePt t="115912" x="7664450" y="2381250"/>
          <p14:tracePt t="115920" x="7651750" y="2381250"/>
          <p14:tracePt t="115928" x="7626350" y="2374900"/>
          <p14:tracePt t="115944" x="7600950" y="2368550"/>
          <p14:tracePt t="115957" x="7556500" y="2355850"/>
          <p14:tracePt t="115973" x="7550150" y="2355850"/>
          <p14:tracePt t="115990" x="7531100" y="2355850"/>
          <p14:tracePt t="116007" x="7518400" y="2355850"/>
          <p14:tracePt t="116023" x="7486650" y="2355850"/>
          <p14:tracePt t="116040" x="7423150" y="2355850"/>
          <p14:tracePt t="116057" x="7340600" y="2362200"/>
          <p14:tracePt t="116074" x="7270750" y="2368550"/>
          <p14:tracePt t="116090" x="7226300" y="2381250"/>
          <p14:tracePt t="116107" x="7162800" y="2406650"/>
          <p14:tracePt t="116125" x="7124700" y="2419350"/>
          <p14:tracePt t="116140" x="7061200" y="2444750"/>
          <p14:tracePt t="116157" x="7010400" y="2489200"/>
          <p14:tracePt t="116174" x="6978650" y="2533650"/>
          <p14:tracePt t="116190" x="6946900" y="2597150"/>
          <p14:tracePt t="116207" x="6908800" y="2654300"/>
          <p14:tracePt t="116224" x="6838950" y="2876550"/>
          <p14:tracePt t="116240" x="6832600" y="2997200"/>
          <p14:tracePt t="116257" x="6813550" y="3111500"/>
          <p14:tracePt t="116274" x="6800850" y="3213100"/>
          <p14:tracePt t="116290" x="6775450" y="3333750"/>
          <p14:tracePt t="116307" x="6769100" y="3460750"/>
          <p14:tracePt t="116324" x="6750050" y="3581400"/>
          <p14:tracePt t="116341" x="6731000" y="3803650"/>
          <p14:tracePt t="116357" x="6731000" y="4000500"/>
          <p14:tracePt t="116374" x="6737350" y="4121150"/>
          <p14:tracePt t="116391" x="6750050" y="4267200"/>
          <p14:tracePt t="116407" x="6769100" y="4464050"/>
          <p14:tracePt t="116424" x="6775450" y="4552950"/>
          <p14:tracePt t="116441" x="6781800" y="4654550"/>
          <p14:tracePt t="116458" x="6794500" y="4787900"/>
          <p14:tracePt t="116474" x="6800850" y="4851400"/>
          <p14:tracePt t="116491" x="6819900" y="4933950"/>
          <p14:tracePt t="116508" x="6826250" y="4991100"/>
          <p14:tracePt t="116524" x="6858000" y="5086350"/>
          <p14:tracePt t="116541" x="6877050" y="5181600"/>
          <p14:tracePt t="116558" x="6883400" y="5264150"/>
          <p14:tracePt t="116574" x="6908800" y="5378450"/>
          <p14:tracePt t="116591" x="6934200" y="5441950"/>
          <p14:tracePt t="116608" x="6978650" y="5562600"/>
          <p14:tracePt t="116625" x="7016750" y="5645150"/>
          <p14:tracePt t="116641" x="7035800" y="5708650"/>
          <p14:tracePt t="116658" x="7061200" y="5746750"/>
          <p14:tracePt t="116675" x="7073900" y="5753100"/>
          <p14:tracePt t="116691" x="7092950" y="5791200"/>
          <p14:tracePt t="116708" x="7105650" y="5803900"/>
          <p14:tracePt t="116725" x="7118350" y="5810250"/>
          <p14:tracePt t="116741" x="7156450" y="5822950"/>
          <p14:tracePt t="116759" x="7239000" y="5816600"/>
          <p14:tracePt t="116775" x="7321550" y="5791200"/>
          <p14:tracePt t="116791" x="7429500" y="5772150"/>
          <p14:tracePt t="116808" x="7556500" y="5753100"/>
          <p14:tracePt t="116826" x="7607300" y="5753100"/>
          <p14:tracePt t="116841" x="7645400" y="5746750"/>
          <p14:tracePt t="116858" x="7683500" y="5740400"/>
          <p14:tracePt t="116875" x="7727950" y="5721350"/>
          <p14:tracePt t="116891" x="7759700" y="5702300"/>
          <p14:tracePt t="116908" x="7791450" y="5689600"/>
          <p14:tracePt t="116925" x="7823200" y="5670550"/>
          <p14:tracePt t="116942" x="7874000" y="5626100"/>
          <p14:tracePt t="116958" x="7962900" y="5511800"/>
          <p14:tracePt t="116975" x="7988300" y="5473700"/>
          <p14:tracePt t="116992" x="8007350" y="5441950"/>
          <p14:tracePt t="117008" x="8020050" y="5416550"/>
          <p14:tracePt t="117025" x="8032750" y="5378450"/>
          <p14:tracePt t="117042" x="8045450" y="5353050"/>
          <p14:tracePt t="117059" x="8058150" y="5308600"/>
          <p14:tracePt t="117075" x="8058150" y="5283200"/>
          <p14:tracePt t="117092" x="8058150" y="5232400"/>
          <p14:tracePt t="117109" x="8058150" y="5187950"/>
          <p14:tracePt t="117127" x="8058150" y="5175250"/>
          <p14:tracePt t="117142" x="8058150" y="5168900"/>
          <p14:tracePt t="117208" x="8051800" y="5168900"/>
          <p14:tracePt t="117218" x="8032750" y="5181600"/>
          <p14:tracePt t="117224" x="8020050" y="5194300"/>
          <p14:tracePt t="117227" x="7981950" y="5226050"/>
          <p14:tracePt t="117248" x="7924800" y="5270500"/>
          <p14:tracePt t="117259" x="7848600" y="5321300"/>
          <p14:tracePt t="117275" x="7772400" y="5391150"/>
          <p14:tracePt t="117292" x="7683500" y="5486400"/>
          <p14:tracePt t="117309" x="7639050" y="5518150"/>
          <p14:tracePt t="117528" x="7639050" y="5524500"/>
          <p14:tracePt t="117543" x="7632700" y="5524500"/>
          <p14:tracePt t="117560" x="7620000" y="5543550"/>
          <p14:tracePt t="117561" x="7600950" y="5556250"/>
          <p14:tracePt t="117576" x="7575550" y="5588000"/>
          <p14:tracePt t="117593" x="7569200" y="5588000"/>
          <p14:tracePt t="117632" x="7569200" y="5594350"/>
          <p14:tracePt t="117672" x="7562850" y="5600700"/>
          <p14:tracePt t="117696" x="7562850" y="5607050"/>
          <p14:tracePt t="117704" x="7556500" y="5607050"/>
          <p14:tracePt t="117720" x="7556500" y="5613400"/>
          <p14:tracePt t="117735" x="7543800" y="5619750"/>
          <p14:tracePt t="117744" x="7543800" y="5626100"/>
          <p14:tracePt t="117760" x="7537450" y="5626100"/>
          <p14:tracePt t="117904" x="7537450" y="5607050"/>
          <p14:tracePt t="117912" x="7531100" y="5581650"/>
          <p14:tracePt t="117920" x="7531100" y="5562600"/>
          <p14:tracePt t="117943" x="7531100" y="5530850"/>
          <p14:tracePt t="117944" x="7531100" y="5518150"/>
          <p14:tracePt t="117984" x="7524750" y="5518150"/>
          <p14:tracePt t="117992" x="7524750" y="5511800"/>
          <p14:tracePt t="118016" x="7524750" y="5505450"/>
          <p14:tracePt t="118184" x="7518400" y="5505450"/>
          <p14:tracePt t="118192" x="7512050" y="5505450"/>
          <p14:tracePt t="118199" x="7505700" y="5511800"/>
          <p14:tracePt t="118216" x="7499350" y="5518150"/>
          <p14:tracePt t="118232" x="7486650" y="5530850"/>
          <p14:tracePt t="118248" x="7461250" y="5549900"/>
          <p14:tracePt t="118260" x="7448550" y="5575300"/>
          <p14:tracePt t="118277" x="7416800" y="5613400"/>
          <p14:tracePt t="118294" x="7397750" y="5651500"/>
          <p14:tracePt t="118310" x="7391400" y="5664200"/>
          <p14:tracePt t="118327" x="7385050" y="5676900"/>
          <p14:tracePt t="118368" x="7385050" y="5683250"/>
          <p14:tracePt t="118392" x="7385050" y="5689600"/>
          <p14:tracePt t="118403" x="7391400" y="5689600"/>
          <p14:tracePt t="118408" x="7397750" y="5695950"/>
          <p14:tracePt t="118427" x="7404100" y="5702300"/>
          <p14:tracePt t="118432" x="7423150" y="5708650"/>
          <p14:tracePt t="118432" x="7429500" y="5708650"/>
          <p14:tracePt t="118472" x="7435850" y="5708650"/>
          <p14:tracePt t="118486" x="7442200" y="5708650"/>
          <p14:tracePt t="118488" x="7461250" y="5702300"/>
          <p14:tracePt t="118496" x="7505700" y="5695950"/>
          <p14:tracePt t="118512" x="7607300" y="5689600"/>
          <p14:tracePt t="118512" x="7632700" y="5683250"/>
          <p14:tracePt t="118528" x="7753350" y="5676900"/>
          <p14:tracePt t="118549" x="7848600" y="5676900"/>
          <p14:tracePt t="118561" x="7867650" y="5676900"/>
          <p14:tracePt t="118578" x="7880350" y="5676900"/>
          <p14:tracePt t="118672" x="7874000" y="5676900"/>
          <p14:tracePt t="118687" x="7854950" y="5676900"/>
          <p14:tracePt t="118696" x="7842250" y="5670550"/>
          <p14:tracePt t="118704" x="7835900" y="5670550"/>
          <p14:tracePt t="118712" x="7816850" y="5657850"/>
          <p14:tracePt t="118712" x="7791450" y="5645150"/>
          <p14:tracePt t="118728" x="7759700" y="5626100"/>
          <p14:tracePt t="118747" x="7708900" y="5613400"/>
          <p14:tracePt t="118761" x="7651750" y="5607050"/>
          <p14:tracePt t="118778" x="7600950" y="5607050"/>
          <p14:tracePt t="118795" x="7531100" y="5607050"/>
          <p14:tracePt t="118811" x="7499350" y="5619750"/>
          <p14:tracePt t="118828" x="7454900" y="5645150"/>
          <p14:tracePt t="118845" x="7391400" y="5683250"/>
          <p14:tracePt t="118861" x="7353300" y="5715000"/>
          <p14:tracePt t="118878" x="7296150" y="5746750"/>
          <p14:tracePt t="118895" x="7213600" y="5778500"/>
          <p14:tracePt t="118911" x="7175500" y="5791200"/>
          <p14:tracePt t="118928" x="7156450" y="5810250"/>
          <p14:tracePt t="118945" x="7143750" y="5835650"/>
          <p14:tracePt t="118962" x="7118350" y="5880100"/>
          <p14:tracePt t="118978" x="7099300" y="5975350"/>
          <p14:tracePt t="118995" x="7080250" y="6045200"/>
          <p14:tracePt t="119012" x="7080250" y="6121400"/>
          <p14:tracePt t="119028" x="7080250" y="6197600"/>
          <p14:tracePt t="119045" x="7086600" y="6261100"/>
          <p14:tracePt t="119062" x="7112000" y="6318250"/>
          <p14:tracePt t="119078" x="7131050" y="6356350"/>
          <p14:tracePt t="119095" x="7156450" y="6375400"/>
          <p14:tracePt t="119112" x="7181850" y="6381750"/>
          <p14:tracePt t="119129" x="7207250" y="6394450"/>
          <p14:tracePt t="119145" x="7283450" y="6445250"/>
          <p14:tracePt t="119163" x="7385050" y="6489700"/>
          <p14:tracePt t="119179" x="7575550" y="6546850"/>
          <p14:tracePt t="119195" x="8051800" y="6591300"/>
          <p14:tracePt t="119212" x="8235950" y="6559550"/>
          <p14:tracePt t="119229" x="8331200" y="6527800"/>
          <p14:tracePt t="119246" x="8388350" y="6508750"/>
          <p14:tracePt t="119262" x="8432800" y="6489700"/>
          <p14:tracePt t="119279" x="8445500" y="6489700"/>
          <p14:tracePt t="119295" x="8489950" y="6432550"/>
          <p14:tracePt t="119312" x="8547100" y="6254750"/>
          <p14:tracePt t="119329" x="8572500" y="6089650"/>
          <p14:tracePt t="119346" x="8553450" y="5873750"/>
          <p14:tracePt t="119362" x="8540750" y="5759450"/>
          <p14:tracePt t="119379" x="8509000" y="5664200"/>
          <p14:tracePt t="119396" x="8464550" y="5543550"/>
          <p14:tracePt t="119412" x="8426450" y="5467350"/>
          <p14:tracePt t="119429" x="8407400" y="5416550"/>
          <p14:tracePt t="119446" x="8382000" y="5384800"/>
          <p14:tracePt t="119462" x="8362950" y="5365750"/>
          <p14:tracePt t="119479" x="8318500" y="5340350"/>
          <p14:tracePt t="119496" x="8172450" y="5314950"/>
          <p14:tracePt t="119512" x="8020050" y="5289550"/>
          <p14:tracePt t="119529" x="7854950" y="5283200"/>
          <p14:tracePt t="119546" x="7658100" y="5283200"/>
          <p14:tracePt t="119562" x="7493000" y="5308600"/>
          <p14:tracePt t="119579" x="7346950" y="5346700"/>
          <p14:tracePt t="119596" x="7061200" y="5448300"/>
          <p14:tracePt t="119613" x="6940550" y="5518150"/>
          <p14:tracePt t="119630" x="6851650" y="5600700"/>
          <p14:tracePt t="119646" x="6775450" y="5664200"/>
          <p14:tracePt t="119663" x="6743700" y="5727700"/>
          <p14:tracePt t="119679" x="6680200" y="5861050"/>
          <p14:tracePt t="119696" x="6654800" y="5943600"/>
          <p14:tracePt t="119713" x="6635750" y="6045200"/>
          <p14:tracePt t="119729" x="6635750" y="6089650"/>
          <p14:tracePt t="119746" x="6648450" y="6242050"/>
          <p14:tracePt t="119763" x="6667500" y="6292850"/>
          <p14:tracePt t="119780" x="6692900" y="6305550"/>
          <p14:tracePt t="119796" x="6756400" y="6337300"/>
          <p14:tracePt t="119813" x="6858000" y="6375400"/>
          <p14:tracePt t="119830" x="6972300" y="6419850"/>
          <p14:tracePt t="119847" x="7099300" y="6451600"/>
          <p14:tracePt t="119863" x="7359650" y="6489700"/>
          <p14:tracePt t="119880" x="7512050" y="6483350"/>
          <p14:tracePt t="119896" x="7842250" y="6407150"/>
          <p14:tracePt t="119913" x="7981950" y="6362700"/>
          <p14:tracePt t="119930" x="8077200" y="6337300"/>
          <p14:tracePt t="119947" x="8343900" y="6235700"/>
          <p14:tracePt t="119963" x="8451850" y="6159500"/>
          <p14:tracePt t="119980" x="8540750" y="6070600"/>
          <p14:tracePt t="119997" x="8604250" y="5981700"/>
          <p14:tracePt t="120013" x="8610600" y="5949950"/>
          <p14:tracePt t="120030" x="8610600" y="5918200"/>
          <p14:tracePt t="120047" x="8610600" y="5873750"/>
          <p14:tracePt t="120063" x="8515350" y="5778500"/>
          <p14:tracePt t="120080" x="8477250" y="5753100"/>
          <p14:tracePt t="120097" x="8401050" y="5683250"/>
          <p14:tracePt t="120113" x="8248650" y="5581650"/>
          <p14:tracePt t="120130" x="8166100" y="5530850"/>
          <p14:tracePt t="120148" x="7797800" y="5359400"/>
          <p14:tracePt t="120164" x="7531100" y="5302250"/>
          <p14:tracePt t="120180" x="7423150" y="5295900"/>
          <p14:tracePt t="120197" x="7302500" y="5295900"/>
          <p14:tracePt t="120214" x="7194550" y="5334000"/>
          <p14:tracePt t="120230" x="7073900" y="5429250"/>
          <p14:tracePt t="120247" x="6978650" y="5562600"/>
          <p14:tracePt t="120264" x="6858000" y="5778500"/>
          <p14:tracePt t="120280" x="6788150" y="5975350"/>
          <p14:tracePt t="120297" x="6781800" y="6045200"/>
          <p14:tracePt t="120314" x="6788150" y="6134100"/>
          <p14:tracePt t="120332" x="6807200" y="6191250"/>
          <p14:tracePt t="120347" x="6902450" y="6330950"/>
          <p14:tracePt t="120364" x="6946900" y="6356350"/>
          <p14:tracePt t="120381" x="7010400" y="6375400"/>
          <p14:tracePt t="120397" x="7181850" y="6388100"/>
          <p14:tracePt t="120414" x="7289800" y="6388100"/>
          <p14:tracePt t="120431" x="7391400" y="6394450"/>
          <p14:tracePt t="120448" x="7696200" y="6419850"/>
          <p14:tracePt t="120464" x="7899400" y="6419850"/>
          <p14:tracePt t="120481" x="8153400" y="6356350"/>
          <p14:tracePt t="120497" x="8197850" y="6324600"/>
          <p14:tracePt t="120514" x="8210550" y="6311900"/>
          <p14:tracePt t="120531" x="8223250" y="6299200"/>
          <p14:tracePt t="120548" x="8248650" y="6254750"/>
          <p14:tracePt t="120564" x="8248650" y="6134100"/>
          <p14:tracePt t="120581" x="8235950" y="6083300"/>
          <p14:tracePt t="120598" x="8223250" y="6045200"/>
          <p14:tracePt t="120614" x="8210550" y="6032500"/>
          <p14:tracePt t="120631" x="8166100" y="6000750"/>
          <p14:tracePt t="120648" x="8108950" y="5962650"/>
          <p14:tracePt t="120664" x="8007350" y="5949950"/>
          <p14:tracePt t="120681" x="7969250" y="5956300"/>
          <p14:tracePt t="120698" x="7905750" y="6000750"/>
          <p14:tracePt t="120714" x="7842250" y="6070600"/>
          <p14:tracePt t="120731" x="7804150" y="6102350"/>
          <p14:tracePt t="120748" x="7753350" y="6165850"/>
          <p14:tracePt t="120764" x="7747000" y="6172200"/>
          <p14:tracePt t="120920" x="7747000" y="6178550"/>
          <p14:tracePt t="120929" x="7747000" y="6191250"/>
          <p14:tracePt t="120936" x="7747000" y="6235700"/>
          <p14:tracePt t="120952" x="7747000" y="6267450"/>
          <p14:tracePt t="120965" x="7759700" y="6369050"/>
          <p14:tracePt t="120968" x="7759700" y="6407150"/>
          <p14:tracePt t="120998" x="7759700" y="6419850"/>
          <p14:tracePt t="121008" x="7759700" y="6432550"/>
          <p14:tracePt t="121088" x="7753350" y="6432550"/>
          <p14:tracePt t="121108" x="7747000" y="6432550"/>
          <p14:tracePt t="121120" x="7747000" y="6419850"/>
          <p14:tracePt t="121132" x="7747000" y="6407150"/>
          <p14:tracePt t="121139" x="7747000" y="6394450"/>
          <p14:tracePt t="121149" x="7740650" y="6356350"/>
          <p14:tracePt t="121165" x="7715250" y="6254750"/>
          <p14:tracePt t="121182" x="7683500" y="5924550"/>
          <p14:tracePt t="121199" x="7664450" y="5740400"/>
          <p14:tracePt t="121215" x="7651750" y="5575300"/>
          <p14:tracePt t="121232" x="7639050" y="5511800"/>
          <p14:tracePt t="121249" x="7639050" y="5492750"/>
          <p14:tracePt t="121265" x="7639050" y="5486400"/>
          <p14:tracePt t="121369" x="7639050" y="5518150"/>
          <p14:tracePt t="121376" x="7639050" y="5556250"/>
          <p14:tracePt t="121384" x="7639050" y="5607050"/>
          <p14:tracePt t="121392" x="7632700" y="5676900"/>
          <p14:tracePt t="121400" x="7632700" y="5797550"/>
          <p14:tracePt t="121400" x="7632700" y="5829300"/>
          <p14:tracePt t="121416" x="7632700" y="5861050"/>
          <p14:tracePt t="121480" x="7632700" y="5873750"/>
          <p14:tracePt t="121496" x="7632700" y="5880100"/>
          <p14:tracePt t="121512" x="7632700" y="5886450"/>
          <p14:tracePt t="121640" x="7632700" y="5854700"/>
          <p14:tracePt t="121656" x="7632700" y="5842000"/>
          <p14:tracePt t="121664" x="7632700" y="5810250"/>
          <p14:tracePt t="121672" x="7632700" y="5784850"/>
          <p14:tracePt t="121680" x="7632700" y="5772150"/>
          <p14:tracePt t="121688" x="7639050" y="5759450"/>
          <p14:tracePt t="121736" x="7639050" y="5753100"/>
          <p14:tracePt t="121744" x="7645400" y="5753100"/>
          <p14:tracePt t="121768" x="7645400" y="5746750"/>
          <p14:tracePt t="121776" x="7651750" y="5734050"/>
          <p14:tracePt t="121784" x="7658100" y="5708650"/>
          <p14:tracePt t="121800" x="7664450" y="5689600"/>
          <p14:tracePt t="121808" x="7670800" y="5645150"/>
          <p14:tracePt t="121824" x="7677150" y="5613400"/>
          <p14:tracePt t="121837" x="7677150" y="5588000"/>
          <p14:tracePt t="122016" x="7677150" y="5581650"/>
          <p14:tracePt t="122024" x="7677150" y="5568950"/>
          <p14:tracePt t="122048" x="7677150" y="5562600"/>
          <p14:tracePt t="122568" x="7677150" y="5549900"/>
          <p14:tracePt t="122576" x="7677150" y="5492750"/>
          <p14:tracePt t="122584" x="7689850" y="5295900"/>
          <p14:tracePt t="122600" x="7708900" y="5187950"/>
          <p14:tracePt t="122608" x="7708900" y="4940300"/>
          <p14:tracePt t="122617" x="7702550" y="4724400"/>
          <p14:tracePt t="122635" x="7702550" y="4559300"/>
          <p14:tracePt t="122651" x="7696200" y="4248150"/>
          <p14:tracePt t="122668" x="7683500" y="4102100"/>
          <p14:tracePt t="122684" x="7670800" y="3968750"/>
          <p14:tracePt t="122701" x="7670800" y="3848100"/>
          <p14:tracePt t="122718" x="7658100" y="3721100"/>
          <p14:tracePt t="122735" x="7658100" y="3606800"/>
          <p14:tracePt t="122751" x="7658100" y="3302000"/>
          <p14:tracePt t="122768" x="7658100" y="3238500"/>
          <p14:tracePt t="122784" x="7664450" y="3187700"/>
          <p14:tracePt t="122801" x="7670800" y="3124200"/>
          <p14:tracePt t="122818" x="7670800" y="3086100"/>
          <p14:tracePt t="122835" x="7670800" y="3028950"/>
          <p14:tracePt t="122851" x="7664450" y="2978150"/>
          <p14:tracePt t="122868" x="7664450" y="2927350"/>
          <p14:tracePt t="122885" x="7664450" y="2889250"/>
          <p14:tracePt t="122901" x="7658100" y="2825750"/>
          <p14:tracePt t="122918" x="7658100" y="2813050"/>
          <p14:tracePt t="122935" x="7658100" y="2800350"/>
          <p14:tracePt t="122951" x="7658100" y="2768600"/>
          <p14:tracePt t="122969" x="7664450" y="2743200"/>
          <p14:tracePt t="122985" x="7664450" y="2692400"/>
          <p14:tracePt t="123001" x="7670800" y="2654300"/>
          <p14:tracePt t="123018" x="7677150" y="2603500"/>
          <p14:tracePt t="123035" x="7677150" y="2571750"/>
          <p14:tracePt t="123051" x="7677150" y="2533650"/>
          <p14:tracePt t="123068" x="7683500" y="2495550"/>
          <p14:tracePt t="123085" x="7683500" y="2476500"/>
          <p14:tracePt t="123102" x="7683500" y="2457450"/>
          <p14:tracePt t="123712" x="7683500" y="2451100"/>
          <p14:tracePt t="123720" x="7683500" y="2438400"/>
          <p14:tracePt t="123728" x="7683500" y="2419350"/>
          <p14:tracePt t="123736" x="7683500" y="2381250"/>
          <p14:tracePt t="123753" x="7683500" y="2374900"/>
          <p14:tracePt t="123769" x="7677150" y="2311400"/>
          <p14:tracePt t="123786" x="7677150" y="2298700"/>
          <p14:tracePt t="123803" x="7677150" y="2279650"/>
          <p14:tracePt t="123819" x="7677150" y="2273300"/>
          <p14:tracePt t="123836" x="7677150" y="2254250"/>
          <p14:tracePt t="123853" x="7670800" y="2241550"/>
          <p14:tracePt t="123888" x="7670800" y="2235200"/>
          <p14:tracePt t="123888" x="7670800" y="2228850"/>
          <p14:tracePt t="123976" x="7670800" y="2222500"/>
          <p14:tracePt t="123992" x="7670800" y="2216150"/>
          <p14:tracePt t="124015" x="7670800" y="2209800"/>
          <p14:tracePt t="124280" x="7664450" y="2209800"/>
          <p14:tracePt t="124303" x="7664450" y="2235200"/>
          <p14:tracePt t="124311" x="7664450" y="2254250"/>
          <p14:tracePt t="124320" x="7664450" y="2330450"/>
          <p14:tracePt t="124337" x="7664450" y="2362200"/>
          <p14:tracePt t="124338" x="7664450" y="2438400"/>
          <p14:tracePt t="124354" x="7670800" y="2540000"/>
          <p14:tracePt t="124370" x="7670800" y="2590800"/>
          <p14:tracePt t="124388" x="7670800" y="2609850"/>
          <p14:tracePt t="124404" x="7670800" y="2622550"/>
          <p14:tracePt t="124420" x="7670800" y="2641600"/>
          <p14:tracePt t="124437" x="7670800" y="2654300"/>
          <p14:tracePt t="124454" x="7670800" y="2673350"/>
          <p14:tracePt t="124470" x="7670800" y="2692400"/>
          <p14:tracePt t="124487" x="7670800" y="2717800"/>
          <p14:tracePt t="124647" x="7670800" y="2724150"/>
          <p14:tracePt t="124663" x="7670800" y="2768600"/>
          <p14:tracePt t="124671" x="7677150" y="2794000"/>
          <p14:tracePt t="124679" x="7683500" y="2940050"/>
          <p14:tracePt t="124697" x="7702550" y="3073400"/>
          <p14:tracePt t="124705" x="7708900" y="3232150"/>
          <p14:tracePt t="124722" x="7708900" y="3340100"/>
          <p14:tracePt t="124739" x="7702550" y="3422650"/>
          <p14:tracePt t="124755" x="7696200" y="3473450"/>
          <p14:tracePt t="124772" x="7677150" y="3524250"/>
          <p14:tracePt t="124789" x="7658100" y="3549650"/>
          <p14:tracePt t="124805" x="7651750" y="3581400"/>
          <p14:tracePt t="124822" x="7620000" y="3613150"/>
          <p14:tracePt t="124839" x="7607300" y="3619500"/>
          <p14:tracePt t="124855" x="7607300" y="3625850"/>
          <p14:tracePt t="124872" x="7581900" y="3651250"/>
          <p14:tracePt t="124889" x="7569200" y="3663950"/>
          <p14:tracePt t="124906" x="7531100" y="3708400"/>
          <p14:tracePt t="124922" x="7512050" y="3733800"/>
          <p14:tracePt t="124939" x="7480300" y="3765550"/>
          <p14:tracePt t="124956" x="7461250" y="3771900"/>
          <p14:tracePt t="124972" x="7416800" y="3790950"/>
          <p14:tracePt t="124989" x="7391400" y="3790950"/>
          <p14:tracePt t="125006" x="7353300" y="3790950"/>
          <p14:tracePt t="125022" x="7327900" y="3790950"/>
          <p14:tracePt t="125039" x="7283450" y="3797300"/>
          <p14:tracePt t="125056" x="7200900" y="3810000"/>
          <p14:tracePt t="125073" x="7131050" y="3829050"/>
          <p14:tracePt t="125089" x="7086600" y="3841750"/>
          <p14:tracePt t="125106" x="7048500" y="3873500"/>
          <p14:tracePt t="125123" x="6927850" y="4070350"/>
          <p14:tracePt t="125139" x="6858000" y="4260850"/>
          <p14:tracePt t="125156" x="6800850" y="4381500"/>
          <p14:tracePt t="125173" x="6623050" y="4806950"/>
          <p14:tracePt t="125189" x="6559550" y="4972050"/>
          <p14:tracePt t="125206" x="6527800" y="5118100"/>
          <p14:tracePt t="125223" x="6508750" y="5232400"/>
          <p14:tracePt t="125240" x="6483350" y="5454650"/>
          <p14:tracePt t="125256" x="6477000" y="5594350"/>
          <p14:tracePt t="125273" x="6457950" y="5746750"/>
          <p14:tracePt t="125290" x="6457950" y="5880100"/>
          <p14:tracePt t="125306" x="6470650" y="6000750"/>
          <p14:tracePt t="125323" x="6477000" y="6070600"/>
          <p14:tracePt t="125340" x="6508750" y="6153150"/>
          <p14:tracePt t="125356" x="6515100" y="6178550"/>
          <p14:tracePt t="125373" x="6553200" y="6261100"/>
          <p14:tracePt t="125390" x="6591300" y="6330950"/>
          <p14:tracePt t="125406" x="6642100" y="6394450"/>
          <p14:tracePt t="125423" x="6667500" y="6432550"/>
          <p14:tracePt t="125440" x="6756400" y="6496050"/>
          <p14:tracePt t="125457" x="6775450" y="6502400"/>
          <p14:tracePt t="125473" x="6800850" y="6508750"/>
          <p14:tracePt t="125490" x="6864350" y="6508750"/>
          <p14:tracePt t="125507" x="6921500" y="6508750"/>
          <p14:tracePt t="125523" x="6959600" y="6508750"/>
          <p14:tracePt t="125540" x="7035800" y="6508750"/>
          <p14:tracePt t="125557" x="7061200" y="6508750"/>
          <p14:tracePt t="125573" x="7131050" y="6527800"/>
          <p14:tracePt t="125590" x="7162800" y="6534150"/>
          <p14:tracePt t="125607" x="7200900" y="6553200"/>
          <p14:tracePt t="125623" x="7258050" y="6578600"/>
          <p14:tracePt t="125623" x="7308850" y="6610350"/>
          <p14:tracePt t="125641" x="7340600" y="6623050"/>
          <p14:tracePt t="125657" x="7372350" y="6623050"/>
          <p14:tracePt t="125674" x="7385050" y="6623050"/>
          <p14:tracePt t="125752" x="7385050" y="6629400"/>
          <p14:tracePt t="125776" x="7385050" y="6635750"/>
          <p14:tracePt t="125784" x="7378700" y="6635750"/>
          <p14:tracePt t="125808" x="7372350" y="6642100"/>
          <p14:tracePt t="125816" x="7366000" y="6648450"/>
          <p14:tracePt t="125824" x="7359650" y="6654800"/>
          <p14:tracePt t="125833" x="7359650" y="6661150"/>
          <p14:tracePt t="125841" x="7353300" y="6667500"/>
          <p14:tracePt t="125857" x="7340600" y="6680200"/>
          <p14:tracePt t="125874" x="7321550" y="6686550"/>
          <p14:tracePt t="125891" x="7302500" y="6699250"/>
          <p14:tracePt t="125907" x="7289800" y="6705600"/>
          <p14:tracePt t="125924" x="7283450" y="6705600"/>
          <p14:tracePt t="125941" x="7264400" y="6718300"/>
          <p14:tracePt t="125957" x="7258050" y="6718300"/>
          <p14:tracePt t="125974" x="7245350" y="6724650"/>
          <p14:tracePt t="125991" x="7232650" y="6724650"/>
          <p14:tracePt t="126088" x="7219950" y="6718300"/>
          <p14:tracePt t="126096" x="7219950" y="6705600"/>
          <p14:tracePt t="126104" x="7207250" y="6686550"/>
          <p14:tracePt t="126112" x="7207250" y="6680200"/>
          <p14:tracePt t="126125" x="7207250" y="6667500"/>
          <p14:tracePt t="126168" x="7207250" y="6654800"/>
          <p14:tracePt t="126192" x="7219950" y="6654800"/>
          <p14:tracePt t="126208" x="7219950" y="6648450"/>
          <p14:tracePt t="126304" x="7226300" y="6635750"/>
          <p14:tracePt t="126320" x="7226300" y="6623050"/>
          <p14:tracePt t="126328" x="7226300" y="6610350"/>
          <p14:tracePt t="126480" x="7232650" y="6604000"/>
          <p14:tracePt t="126544" x="7245350" y="6604000"/>
          <p14:tracePt t="126568" x="7245350" y="6597650"/>
          <p14:tracePt t="126576" x="7308850" y="6591300"/>
          <p14:tracePt t="126584" x="7353300" y="6591300"/>
          <p14:tracePt t="126592" x="7442200" y="6584950"/>
          <p14:tracePt t="126592" x="7486650" y="6584950"/>
          <p14:tracePt t="126616" x="7550150" y="6584950"/>
          <p14:tracePt t="126625" x="7620000" y="6584950"/>
          <p14:tracePt t="126642" x="7632700" y="6584950"/>
          <p14:tracePt t="126720" x="7645400" y="6584950"/>
          <p14:tracePt t="126729" x="7658100" y="6584950"/>
          <p14:tracePt t="126736" x="7677150" y="6591300"/>
          <p14:tracePt t="126759" x="7734300" y="6597650"/>
          <p14:tracePt t="126760" x="7759700" y="6604000"/>
          <p14:tracePt t="126776" x="7804150" y="6610350"/>
          <p14:tracePt t="126800" x="7810500" y="6610350"/>
          <p14:tracePt t="126816" x="7829550" y="6610350"/>
          <p14:tracePt t="126825" x="7842250" y="6610350"/>
          <p14:tracePt t="126864" x="7848600" y="6610350"/>
          <p14:tracePt t="126905" x="7854950" y="6610350"/>
          <p14:tracePt t="126920" x="7861300" y="6610350"/>
          <p14:tracePt t="126944" x="7874000" y="6610350"/>
          <p14:tracePt t="126969" x="7880350" y="6610350"/>
          <p14:tracePt t="126976" x="7899400" y="6610350"/>
          <p14:tracePt t="126992" x="7918450" y="6610350"/>
          <p14:tracePt t="127872" x="7918450" y="6616700"/>
          <p14:tracePt t="128280" x="7931150" y="6540500"/>
          <p14:tracePt t="128288" x="7937500" y="6483350"/>
          <p14:tracePt t="128296" x="7956550" y="6394450"/>
          <p14:tracePt t="128305" x="7969250" y="6299200"/>
          <p14:tracePt t="128312" x="7988300" y="6083300"/>
          <p14:tracePt t="128312" x="7994650" y="5975350"/>
          <p14:tracePt t="128328" x="8001000" y="5772150"/>
          <p14:tracePt t="128345" x="8001000" y="5607050"/>
          <p14:tracePt t="128361" x="7918450" y="5207000"/>
          <p14:tracePt t="128378" x="7886700" y="5118100"/>
          <p14:tracePt t="128395" x="7791450" y="4876800"/>
          <p14:tracePt t="128411" x="7721600" y="4737100"/>
          <p14:tracePt t="128428" x="7645400" y="4622800"/>
          <p14:tracePt t="128445" x="7569200" y="4514850"/>
          <p14:tracePt t="128461" x="7518400" y="4432300"/>
          <p14:tracePt t="128479" x="7423150" y="4311650"/>
          <p14:tracePt t="128495" x="7378700" y="4254500"/>
          <p14:tracePt t="128512" x="7359650" y="4222750"/>
          <p14:tracePt t="128529" x="7346950" y="4216400"/>
          <p14:tracePt t="128545" x="7321550" y="4184650"/>
          <p14:tracePt t="128562" x="7289800" y="4121150"/>
          <p14:tracePt t="128578" x="7213600" y="4025900"/>
          <p14:tracePt t="128595" x="7156450" y="3911600"/>
          <p14:tracePt t="128612" x="7118350" y="3841750"/>
          <p14:tracePt t="128629" x="7092950" y="3803650"/>
          <p14:tracePt t="128645" x="7067550" y="3752850"/>
          <p14:tracePt t="128662" x="7048500" y="3721100"/>
          <p14:tracePt t="128679" x="7004050" y="3670300"/>
          <p14:tracePt t="128695" x="6978650" y="3625850"/>
          <p14:tracePt t="128712" x="6946900" y="3587750"/>
          <p14:tracePt t="128729" x="6946900" y="3575050"/>
          <p14:tracePt t="128745" x="6946900" y="3568700"/>
          <p14:tracePt t="128881" x="6946900" y="3562350"/>
          <p14:tracePt t="128888" x="6953250" y="3562350"/>
          <p14:tracePt t="128896" x="6978650" y="3556000"/>
          <p14:tracePt t="128913" x="6985000" y="3556000"/>
          <p14:tracePt t="128916" x="7023100" y="3556000"/>
          <p14:tracePt t="128929" x="7035800" y="3556000"/>
          <p14:tracePt t="128945" x="7092950" y="3562350"/>
          <p14:tracePt t="128962" x="7131050" y="3568700"/>
          <p14:tracePt t="128979" x="7162800" y="3581400"/>
          <p14:tracePt t="128996" x="7289800" y="3600450"/>
          <p14:tracePt t="129012" x="7429500" y="3638550"/>
          <p14:tracePt t="129029" x="7486650" y="3651250"/>
          <p14:tracePt t="129046" x="7550150" y="3663950"/>
          <p14:tracePt t="129062" x="7600950" y="3670300"/>
          <p14:tracePt t="129079" x="7639050" y="3683000"/>
          <p14:tracePt t="129096" x="7677150" y="3689350"/>
          <p14:tracePt t="129112" x="7683500" y="3689350"/>
          <p14:tracePt t="129129" x="7696200" y="3695700"/>
          <p14:tracePt t="129146" x="7702550" y="3695700"/>
          <p14:tracePt t="129163" x="7740650" y="3708400"/>
          <p14:tracePt t="129179" x="7753350" y="3714750"/>
          <p14:tracePt t="129196" x="7880350" y="3752850"/>
          <p14:tracePt t="129213" x="7969250" y="3778250"/>
          <p14:tracePt t="129229" x="8032750" y="3790950"/>
          <p14:tracePt t="129246" x="8051800" y="3797300"/>
          <p14:tracePt t="129263" x="8058150" y="3797300"/>
          <p14:tracePt t="129279" x="8096250" y="3797300"/>
          <p14:tracePt t="129297" x="8108950" y="3797300"/>
          <p14:tracePt t="130231" x="0" y="0"/>
        </p14:tracePtLst>
        <p14:tracePtLst>
          <p14:tracePt t="131438" x="4381500" y="3975100"/>
          <p14:tracePt t="131592" x="4394200" y="3975100"/>
          <p14:tracePt t="131609" x="4438650" y="3975100"/>
          <p14:tracePt t="131616" x="4457700" y="3981450"/>
          <p14:tracePt t="131633" x="4527550" y="3981450"/>
          <p14:tracePt t="131634" x="4565650" y="3981450"/>
          <p14:tracePt t="131650" x="4603750" y="3981450"/>
          <p14:tracePt t="131667" x="4622800" y="3981450"/>
          <p14:tracePt t="131683" x="4641850" y="3981450"/>
          <p14:tracePt t="131700" x="4679950" y="3994150"/>
          <p14:tracePt t="131717" x="4692650" y="4000500"/>
          <p14:tracePt t="131733" x="4705350" y="4000500"/>
          <p14:tracePt t="131750" x="4718050" y="4000500"/>
          <p14:tracePt t="131767" x="4724400" y="4000500"/>
          <p14:tracePt t="131784" x="4813300" y="3981450"/>
          <p14:tracePt t="131800" x="4845050" y="3962400"/>
          <p14:tracePt t="131817" x="4889500" y="3937000"/>
          <p14:tracePt t="131834" x="4921250" y="3917950"/>
          <p14:tracePt t="131850" x="4946650" y="3873500"/>
          <p14:tracePt t="131867" x="4965700" y="3771900"/>
          <p14:tracePt t="131884" x="4965700" y="3740150"/>
          <p14:tracePt t="131900" x="4965700" y="3708400"/>
          <p14:tracePt t="131917" x="4965700" y="3683000"/>
          <p14:tracePt t="131934" x="4965700" y="3663950"/>
          <p14:tracePt t="131950" x="4933950" y="3606800"/>
          <p14:tracePt t="131967" x="4921250" y="3587750"/>
          <p14:tracePt t="131984" x="4876800" y="3536950"/>
          <p14:tracePt t="132000" x="4851400" y="3511550"/>
          <p14:tracePt t="132017" x="4826000" y="3498850"/>
          <p14:tracePt t="132034" x="4813300" y="3498850"/>
          <p14:tracePt t="132051" x="4800600" y="3498850"/>
          <p14:tracePt t="132068" x="4756150" y="3492500"/>
          <p14:tracePt t="132084" x="4711700" y="3486150"/>
          <p14:tracePt t="132101" x="4667250" y="3479800"/>
          <p14:tracePt t="132118" x="4616450" y="3479800"/>
          <p14:tracePt t="132134" x="4584700" y="3479800"/>
          <p14:tracePt t="132151" x="4527550" y="3479800"/>
          <p14:tracePt t="132167" x="4349750" y="3479800"/>
          <p14:tracePt t="132184" x="4273550" y="3486150"/>
          <p14:tracePt t="132201" x="4203700" y="3492500"/>
          <p14:tracePt t="132218" x="4146550" y="3511550"/>
          <p14:tracePt t="132234" x="4114800" y="3524250"/>
          <p14:tracePt t="132251" x="4083050" y="3530600"/>
          <p14:tracePt t="132268" x="4044950" y="3562350"/>
          <p14:tracePt t="132284" x="4019550" y="3587750"/>
          <p14:tracePt t="132301" x="4006850" y="3606800"/>
          <p14:tracePt t="132318" x="3994150" y="3644900"/>
          <p14:tracePt t="132334" x="3981450" y="3702050"/>
          <p14:tracePt t="132351" x="3968750" y="3752850"/>
          <p14:tracePt t="132368" x="3968750" y="3867150"/>
          <p14:tracePt t="132385" x="3975100" y="3911600"/>
          <p14:tracePt t="132401" x="3994150" y="3956050"/>
          <p14:tracePt t="132418" x="4000500" y="4000500"/>
          <p14:tracePt t="132434" x="4025900" y="4051300"/>
          <p14:tracePt t="132451" x="4051300" y="4102100"/>
          <p14:tracePt t="132468" x="4102100" y="4191000"/>
          <p14:tracePt t="132485" x="4146550" y="4241800"/>
          <p14:tracePt t="132501" x="4191000" y="4260850"/>
          <p14:tracePt t="132518" x="4241800" y="4273550"/>
          <p14:tracePt t="132535" x="4324350" y="4292600"/>
          <p14:tracePt t="132552" x="4394200" y="4298950"/>
          <p14:tracePt t="132568" x="4413250" y="4298950"/>
          <p14:tracePt t="132585" x="4438650" y="4298950"/>
          <p14:tracePt t="132601" x="4476750" y="4298950"/>
          <p14:tracePt t="132618" x="4552950" y="4286250"/>
          <p14:tracePt t="132635" x="4648200" y="4254500"/>
          <p14:tracePt t="132652" x="4768850" y="4165600"/>
          <p14:tracePt t="132668" x="4832350" y="4108450"/>
          <p14:tracePt t="132685" x="4864100" y="4064000"/>
          <p14:tracePt t="132702" x="4883150" y="4032250"/>
          <p14:tracePt t="132718" x="4927600" y="3962400"/>
          <p14:tracePt t="132735" x="4959350" y="3854450"/>
          <p14:tracePt t="132753" x="4965700" y="3790950"/>
          <p14:tracePt t="132768" x="4972050" y="3733800"/>
          <p14:tracePt t="132785" x="4972050" y="3695700"/>
          <p14:tracePt t="132802" x="4965700" y="3670300"/>
          <p14:tracePt t="132819" x="4933950" y="3619500"/>
          <p14:tracePt t="132835" x="4927600" y="3600450"/>
          <p14:tracePt t="132852" x="4902200" y="3568700"/>
          <p14:tracePt t="132869" x="4870450" y="3530600"/>
          <p14:tracePt t="132885" x="4845050" y="3505200"/>
          <p14:tracePt t="132902" x="4768850" y="3460750"/>
          <p14:tracePt t="132919" x="4737100" y="3448050"/>
          <p14:tracePt t="132935" x="4673600" y="3422650"/>
          <p14:tracePt t="132952" x="4622800" y="3416300"/>
          <p14:tracePt t="132969" x="4572000" y="3403600"/>
          <p14:tracePt t="132986" x="4527550" y="3403600"/>
          <p14:tracePt t="133002" x="4521200" y="3397250"/>
          <p14:tracePt t="133019" x="4387850" y="3397250"/>
          <p14:tracePt t="133036" x="4318000" y="3416300"/>
          <p14:tracePt t="133052" x="4260850" y="3448050"/>
          <p14:tracePt t="133069" x="4210050" y="3479800"/>
          <p14:tracePt t="133086" x="4127500" y="3549650"/>
          <p14:tracePt t="133103" x="4083050" y="3587750"/>
          <p14:tracePt t="133119" x="4038600" y="3644900"/>
          <p14:tracePt t="133136" x="4000500" y="3708400"/>
          <p14:tracePt t="133153" x="3981450" y="3771900"/>
          <p14:tracePt t="133169" x="3968750" y="3841750"/>
          <p14:tracePt t="133186" x="3962400" y="3937000"/>
          <p14:tracePt t="133203" x="3962400" y="3956050"/>
          <p14:tracePt t="133219" x="3975100" y="4025900"/>
          <p14:tracePt t="133236" x="3994150" y="4064000"/>
          <p14:tracePt t="133253" x="4038600" y="4114800"/>
          <p14:tracePt t="133269" x="4083050" y="4171950"/>
          <p14:tracePt t="133286" x="4121150" y="4203700"/>
          <p14:tracePt t="133303" x="4191000" y="4241800"/>
          <p14:tracePt t="133303" x="4203700" y="4241800"/>
          <p14:tracePt t="133320" x="4229100" y="4241800"/>
          <p14:tracePt t="133336" x="4248150" y="4241800"/>
          <p14:tracePt t="133353" x="4279900" y="4229100"/>
          <p14:tracePt t="133370" x="4362450" y="4184650"/>
          <p14:tracePt t="133387" x="4438650" y="4152900"/>
          <p14:tracePt t="133403" x="4495800" y="4133850"/>
          <p14:tracePt t="133420" x="4673600" y="4051300"/>
          <p14:tracePt t="133436" x="4749800" y="4000500"/>
          <p14:tracePt t="133452" x="4832350" y="3879850"/>
          <p14:tracePt t="133469" x="4851400" y="3829050"/>
          <p14:tracePt t="133486" x="4857750" y="3784600"/>
          <p14:tracePt t="133503" x="4876800" y="3733800"/>
          <p14:tracePt t="133520" x="4876800" y="3695700"/>
          <p14:tracePt t="133537" x="4876800" y="3651250"/>
          <p14:tracePt t="133553" x="4870450" y="3632200"/>
          <p14:tracePt t="133570" x="4857750" y="3606800"/>
          <p14:tracePt t="133586" x="4845050" y="3562350"/>
          <p14:tracePt t="133603" x="4838700" y="3556000"/>
          <p14:tracePt t="133620" x="4806950" y="3524250"/>
          <p14:tracePt t="133637" x="4781550" y="3498850"/>
          <p14:tracePt t="133653" x="4749800" y="3486150"/>
          <p14:tracePt t="133670" x="4730750" y="3479800"/>
          <p14:tracePt t="133687" x="4673600" y="3473450"/>
          <p14:tracePt t="133704" x="4603750" y="3473450"/>
          <p14:tracePt t="133720" x="4540250" y="3486150"/>
          <p14:tracePt t="133737" x="4413250" y="3556000"/>
          <p14:tracePt t="133754" x="4337050" y="3600450"/>
          <p14:tracePt t="133770" x="4279900" y="3644900"/>
          <p14:tracePt t="133787" x="4235450" y="3676650"/>
          <p14:tracePt t="133804" x="4210050" y="3702050"/>
          <p14:tracePt t="133820" x="4133850" y="3822700"/>
          <p14:tracePt t="133837" x="4121150" y="3873500"/>
          <p14:tracePt t="133854" x="4114800" y="3917950"/>
          <p14:tracePt t="133871" x="4114800" y="3975100"/>
          <p14:tracePt t="133887" x="4114800" y="4013200"/>
          <p14:tracePt t="133887" x="4127500" y="4032250"/>
          <p14:tracePt t="133904" x="4152900" y="4070350"/>
          <p14:tracePt t="133920" x="4197350" y="4121150"/>
          <p14:tracePt t="133937" x="4216400" y="4140200"/>
          <p14:tracePt t="133954" x="4254500" y="4165600"/>
          <p14:tracePt t="133970" x="4292600" y="4165600"/>
          <p14:tracePt t="133987" x="4343400" y="4165600"/>
          <p14:tracePt t="134005" x="4368800" y="4165600"/>
          <p14:tracePt t="134020" x="4413250" y="4127500"/>
          <p14:tracePt t="134037" x="4514850" y="4044950"/>
          <p14:tracePt t="134054" x="4572000" y="3994150"/>
          <p14:tracePt t="134071" x="4603750" y="3956050"/>
          <p14:tracePt t="134087" x="4660900" y="3917950"/>
          <p14:tracePt t="134104" x="4699000" y="3860800"/>
          <p14:tracePt t="134122" x="4718050" y="3835400"/>
          <p14:tracePt t="134137" x="4730750" y="3797300"/>
          <p14:tracePt t="134154" x="4737100" y="3752850"/>
          <p14:tracePt t="134172" x="4743450" y="3714750"/>
          <p14:tracePt t="134187" x="4743450" y="3625850"/>
          <p14:tracePt t="134204" x="4743450" y="3619500"/>
          <p14:tracePt t="134221" x="4737100" y="3568700"/>
          <p14:tracePt t="134238" x="4737100" y="3549650"/>
          <p14:tracePt t="134254" x="4730750" y="3536950"/>
          <p14:tracePt t="134271" x="4718050" y="3524250"/>
          <p14:tracePt t="134288" x="4679950" y="3505200"/>
          <p14:tracePt t="134305" x="4641850" y="3492500"/>
          <p14:tracePt t="134321" x="4572000" y="3479800"/>
          <p14:tracePt t="134338" x="4514850" y="3473450"/>
          <p14:tracePt t="134354" x="4445000" y="3473450"/>
          <p14:tracePt t="134371" x="4368800" y="3479800"/>
          <p14:tracePt t="134389" x="4248150" y="3505200"/>
          <p14:tracePt t="134405" x="4197350" y="3524250"/>
          <p14:tracePt t="134421" x="4102100" y="3575050"/>
          <p14:tracePt t="134438" x="4025900" y="3644900"/>
          <p14:tracePt t="134455" x="3981450" y="3733800"/>
          <p14:tracePt t="134473" x="3968750" y="3797300"/>
          <p14:tracePt t="134488" x="3962400" y="3892550"/>
          <p14:tracePt t="134505" x="3962400" y="3981450"/>
          <p14:tracePt t="134521" x="3994150" y="4064000"/>
          <p14:tracePt t="134538" x="4051300" y="4184650"/>
          <p14:tracePt t="134555" x="4089400" y="4210050"/>
          <p14:tracePt t="134571" x="4133850" y="4210050"/>
          <p14:tracePt t="134588" x="4197350" y="4210050"/>
          <p14:tracePt t="134605" x="4229100" y="4210050"/>
          <p14:tracePt t="134621" x="4457700" y="4146550"/>
          <p14:tracePt t="134638" x="4578350" y="4095750"/>
          <p14:tracePt t="134655" x="4692650" y="4044950"/>
          <p14:tracePt t="134672" x="4826000" y="3975100"/>
          <p14:tracePt t="134688" x="5003800" y="3835400"/>
          <p14:tracePt t="134705" x="5041900" y="3740150"/>
          <p14:tracePt t="134722" x="5067300" y="3657600"/>
          <p14:tracePt t="134738" x="5067300" y="3606800"/>
          <p14:tracePt t="134755" x="5067300" y="3568700"/>
          <p14:tracePt t="134772" x="5035550" y="3492500"/>
          <p14:tracePt t="134789" x="5029200" y="3479800"/>
          <p14:tracePt t="134805" x="5022850" y="3473450"/>
          <p14:tracePt t="134822" x="4997450" y="3454400"/>
          <p14:tracePt t="134838" x="4953000" y="3435350"/>
          <p14:tracePt t="134855" x="4864100" y="3397250"/>
          <p14:tracePt t="134872" x="4743450" y="3384550"/>
          <p14:tracePt t="134889" x="4457700" y="3365500"/>
          <p14:tracePt t="134906" x="4298950" y="3384550"/>
          <p14:tracePt t="134922" x="4152900" y="3422650"/>
          <p14:tracePt t="134939" x="4057650" y="3473450"/>
          <p14:tracePt t="134955" x="3981450" y="3517900"/>
          <p14:tracePt t="134972" x="3911600" y="3606800"/>
          <p14:tracePt t="134989" x="3860800" y="3759200"/>
          <p14:tracePt t="135006" x="3841750" y="3803650"/>
          <p14:tracePt t="135022" x="3841750" y="3956050"/>
          <p14:tracePt t="135039" x="3860800" y="4025900"/>
          <p14:tracePt t="135056" x="3905250" y="4089400"/>
          <p14:tracePt t="135072" x="3917950" y="4102100"/>
          <p14:tracePt t="135089" x="3943350" y="4108450"/>
          <p14:tracePt t="135106" x="3987800" y="4114800"/>
          <p14:tracePt t="135123" x="4070350" y="4121150"/>
          <p14:tracePt t="135139" x="4267200" y="4083050"/>
          <p14:tracePt t="135156" x="4381500" y="4032250"/>
          <p14:tracePt t="135172" x="4457700" y="4000500"/>
          <p14:tracePt t="135189" x="4565650" y="3937000"/>
          <p14:tracePt t="135206" x="4686300" y="3841750"/>
          <p14:tracePt t="135223" x="4781550" y="3752850"/>
          <p14:tracePt t="135239" x="4800600" y="3657600"/>
          <p14:tracePt t="135256" x="4800600" y="3606800"/>
          <p14:tracePt t="135273" x="4800600" y="3549650"/>
          <p14:tracePt t="135289" x="4781550" y="3492500"/>
          <p14:tracePt t="135306" x="4743450" y="3384550"/>
          <p14:tracePt t="135323" x="4724400" y="3352800"/>
          <p14:tracePt t="135339" x="4711700" y="3340100"/>
          <p14:tracePt t="135356" x="4692650" y="3321050"/>
          <p14:tracePt t="135373" x="4660900" y="3295650"/>
          <p14:tracePt t="135390" x="4559300" y="3251200"/>
          <p14:tracePt t="135406" x="4508500" y="3251200"/>
          <p14:tracePt t="135423" x="4457700" y="3251200"/>
          <p14:tracePt t="135439" x="4343400" y="3295650"/>
          <p14:tracePt t="135456" x="4260850" y="3352800"/>
          <p14:tracePt t="135473" x="4165600" y="3435350"/>
          <p14:tracePt t="135489" x="4025900" y="3575050"/>
          <p14:tracePt t="135506" x="3962400" y="3663950"/>
          <p14:tracePt t="135523" x="3943350" y="3746500"/>
          <p14:tracePt t="135540" x="3937000" y="3822700"/>
          <p14:tracePt t="135556" x="3937000" y="3905250"/>
          <p14:tracePt t="135573" x="3968750" y="3975100"/>
          <p14:tracePt t="135590" x="4000500" y="4019550"/>
          <p14:tracePt t="135607" x="4032250" y="4051300"/>
          <p14:tracePt t="135623" x="4051300" y="4057650"/>
          <p14:tracePt t="135640" x="4076700" y="4057650"/>
          <p14:tracePt t="135657" x="4171950" y="4032250"/>
          <p14:tracePt t="135673" x="4267200" y="3994150"/>
          <p14:tracePt t="135690" x="4368800" y="3962400"/>
          <p14:tracePt t="135707" x="4476750" y="3905250"/>
          <p14:tracePt t="135723" x="4584700" y="3816350"/>
          <p14:tracePt t="135740" x="4730750" y="3638550"/>
          <p14:tracePt t="135757" x="4775200" y="3587750"/>
          <p14:tracePt t="135773" x="4781550" y="3568700"/>
          <p14:tracePt t="135790" x="4800600" y="3549650"/>
          <p14:tracePt t="135824" x="4800600" y="3536950"/>
          <p14:tracePt t="135880" x="4794250" y="3536950"/>
          <p14:tracePt t="135889" x="4787900" y="3543300"/>
          <p14:tracePt t="135904" x="4768850" y="3556000"/>
          <p14:tracePt t="135912" x="4762500" y="3556000"/>
          <p14:tracePt t="135920" x="4749800" y="3562350"/>
          <p14:tracePt t="135928" x="4686300" y="3587750"/>
          <p14:tracePt t="135944" x="4629150" y="3619500"/>
          <p14:tracePt t="135960" x="4533900" y="3657600"/>
          <p14:tracePt t="135976" x="4432300" y="3708400"/>
          <p14:tracePt t="135992" x="4305300" y="3759200"/>
          <p14:tracePt t="136007" x="4159250" y="3816350"/>
          <p14:tracePt t="136024" x="4114800" y="3829050"/>
          <p14:tracePt t="136040" x="4095750" y="3835400"/>
          <p14:tracePt t="136057" x="4064000" y="3841750"/>
          <p14:tracePt t="136074" x="4057650" y="3854450"/>
          <p14:tracePt t="136090" x="4044950" y="3867150"/>
          <p14:tracePt t="136107" x="4044950" y="3873500"/>
          <p14:tracePt t="136184" x="4051300" y="3873500"/>
          <p14:tracePt t="136288" x="4057650" y="3873500"/>
          <p14:tracePt t="13634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orbitals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3505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Mixture of different atoms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Some bonding characteristics dominate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Nonbonding orbitals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No Pi from H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High occupied electron orbital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Lowest unoccupied electron orbital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Bond order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Overall shared electron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B=0.5(n-n*)</a:t>
            </a:r>
          </a:p>
        </p:txBody>
      </p:sp>
      <p:pic>
        <p:nvPicPr>
          <p:cNvPr id="166917" name="Picture 5" descr="fig0321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838200"/>
            <a:ext cx="3505200" cy="3087688"/>
          </a:xfrm>
          <a:prstGeom prst="rect">
            <a:avLst/>
          </a:prstGeom>
          <a:noFill/>
        </p:spPr>
      </p:pic>
      <p:pic>
        <p:nvPicPr>
          <p:cNvPr id="166919" name="Picture 7" descr="fig0327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038600"/>
            <a:ext cx="3200400" cy="273526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16"/>
    </mc:Choice>
    <mc:Fallback xmlns="">
      <p:transition spd="slow" advTm="5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559" x="5632450" y="4032250"/>
          <p14:tracePt t="14708" x="5638800" y="4032250"/>
          <p14:tracePt t="14732" x="5651500" y="4032250"/>
          <p14:tracePt t="14748" x="5664200" y="4032250"/>
          <p14:tracePt t="14756" x="5670550" y="4032250"/>
          <p14:tracePt t="14767" x="5689600" y="4038600"/>
          <p14:tracePt t="14772" x="5734050" y="4038600"/>
          <p14:tracePt t="14788" x="5816600" y="4044950"/>
          <p14:tracePt t="14804" x="5892800" y="4044950"/>
          <p14:tracePt t="14818" x="5988050" y="4044950"/>
          <p14:tracePt t="14834" x="6057900" y="4044950"/>
          <p14:tracePt t="14851" x="6115050" y="4038600"/>
          <p14:tracePt t="14868" x="6273800" y="4019550"/>
          <p14:tracePt t="14884" x="6299200" y="4013200"/>
          <p14:tracePt t="14901" x="6350000" y="4000500"/>
          <p14:tracePt t="14918" x="6413500" y="3981450"/>
          <p14:tracePt t="14934" x="6502400" y="3943350"/>
          <p14:tracePt t="14950" x="6559550" y="3917950"/>
          <p14:tracePt t="14967" x="6616700" y="3898900"/>
          <p14:tracePt t="14984" x="6705600" y="3860800"/>
          <p14:tracePt t="15001" x="6775450" y="3822700"/>
          <p14:tracePt t="15018" x="6864350" y="3765550"/>
          <p14:tracePt t="15035" x="6902450" y="3746500"/>
          <p14:tracePt t="15051" x="6940550" y="3727450"/>
          <p14:tracePt t="15068" x="6972300" y="3714750"/>
          <p14:tracePt t="15085" x="6985000" y="3708400"/>
          <p14:tracePt t="15101" x="6991350" y="3702050"/>
          <p14:tracePt t="15148" x="7004050" y="3702050"/>
          <p14:tracePt t="15156" x="7016750" y="3695700"/>
          <p14:tracePt t="15164" x="7029450" y="3689350"/>
          <p14:tracePt t="15164" x="7042150" y="3683000"/>
          <p14:tracePt t="15172" x="7073900" y="3676650"/>
          <p14:tracePt t="15185" x="7112000" y="3670300"/>
          <p14:tracePt t="15202" x="7181850" y="3632200"/>
          <p14:tracePt t="15218" x="7277100" y="3587750"/>
          <p14:tracePt t="15235" x="7385050" y="3530600"/>
          <p14:tracePt t="15252" x="7531100" y="3454400"/>
          <p14:tracePt t="15268" x="7600950" y="3397250"/>
          <p14:tracePt t="15285" x="7613650" y="3384550"/>
          <p14:tracePt t="15302" x="7632700" y="3359150"/>
          <p14:tracePt t="15318" x="7632700" y="3333750"/>
          <p14:tracePt t="15335" x="7639050" y="3308350"/>
          <p14:tracePt t="15352" x="7651750" y="3276600"/>
          <p14:tracePt t="15368" x="7651750" y="3257550"/>
          <p14:tracePt t="15385" x="7651750" y="3244850"/>
          <p14:tracePt t="15402" x="7645400" y="3238500"/>
          <p14:tracePt t="15419" x="7632700" y="3232150"/>
          <p14:tracePt t="15435" x="7620000" y="3232150"/>
          <p14:tracePt t="15508" x="7613650" y="3232150"/>
          <p14:tracePt t="15532" x="7607300" y="3225800"/>
          <p14:tracePt t="15548" x="7600950" y="3219450"/>
          <p14:tracePt t="15564" x="7588250" y="3219450"/>
          <p14:tracePt t="15572" x="7581900" y="3213100"/>
          <p14:tracePt t="15580" x="7575550" y="3206750"/>
          <p14:tracePt t="15602" x="7556500" y="3187700"/>
          <p14:tracePt t="15604" x="7524750" y="3175000"/>
          <p14:tracePt t="15620" x="7473950" y="3130550"/>
          <p14:tracePt t="15620" x="7442200" y="3111500"/>
          <p14:tracePt t="15636" x="7423150" y="3092450"/>
          <p14:tracePt t="15652" x="7397750" y="3060700"/>
          <p14:tracePt t="15669" x="7378700" y="3041650"/>
          <p14:tracePt t="15686" x="7366000" y="3009900"/>
          <p14:tracePt t="15702" x="7346950" y="2997200"/>
          <p14:tracePt t="15719" x="7327900" y="2965450"/>
          <p14:tracePt t="15736" x="7308850" y="2940050"/>
          <p14:tracePt t="15752" x="7296150" y="2908300"/>
          <p14:tracePt t="15769" x="7283450" y="2895600"/>
          <p14:tracePt t="15786" x="7270750" y="2889250"/>
          <p14:tracePt t="15802" x="7264400" y="2876550"/>
          <p14:tracePt t="15819" x="7232650" y="2851150"/>
          <p14:tracePt t="15836" x="7232650" y="2844800"/>
          <p14:tracePt t="15853" x="7226300" y="2844800"/>
          <p14:tracePt t="15869" x="7213600" y="2844800"/>
          <p14:tracePt t="15886" x="7188200" y="2838450"/>
          <p14:tracePt t="15902" x="7150100" y="2838450"/>
          <p14:tracePt t="15919" x="7048500" y="2832100"/>
          <p14:tracePt t="15936" x="6972300" y="2832100"/>
          <p14:tracePt t="15953" x="6642100" y="2844800"/>
          <p14:tracePt t="15969" x="6445250" y="2851150"/>
          <p14:tracePt t="15986" x="6273800" y="2870200"/>
          <p14:tracePt t="16003" x="6159500" y="2882900"/>
          <p14:tracePt t="16020" x="6076950" y="2889250"/>
          <p14:tracePt t="16036" x="6032500" y="2901950"/>
          <p14:tracePt t="16053" x="5994400" y="2914650"/>
          <p14:tracePt t="16069" x="5949950" y="2927350"/>
          <p14:tracePt t="16086" x="5911850" y="2940050"/>
          <p14:tracePt t="16103" x="5861050" y="2965450"/>
          <p14:tracePt t="16120" x="5810250" y="2997200"/>
          <p14:tracePt t="16136" x="5746750" y="3028950"/>
          <p14:tracePt t="16153" x="5683250" y="3067050"/>
          <p14:tracePt t="16170" x="5594350" y="3117850"/>
          <p14:tracePt t="16186" x="5568950" y="3136900"/>
          <p14:tracePt t="16203" x="5549900" y="3155950"/>
          <p14:tracePt t="16220" x="5537200" y="3162300"/>
          <p14:tracePt t="16237" x="5530850" y="3175000"/>
          <p14:tracePt t="16308" x="5530850" y="3181350"/>
          <p14:tracePt t="16340" x="5537200" y="3187700"/>
          <p14:tracePt t="16348" x="5575300" y="3200400"/>
          <p14:tracePt t="16356" x="5619750" y="3206750"/>
          <p14:tracePt t="16364" x="5664200" y="3206750"/>
          <p14:tracePt t="16372" x="5753100" y="3213100"/>
          <p14:tracePt t="16388" x="5905500" y="3213100"/>
          <p14:tracePt t="16404" x="6096000" y="3200400"/>
          <p14:tracePt t="16428" x="6229350" y="3162300"/>
          <p14:tracePt t="16439" x="6343650" y="3124200"/>
          <p14:tracePt t="16453" x="6464300" y="3054350"/>
          <p14:tracePt t="16470" x="6521450" y="3003550"/>
          <p14:tracePt t="16487" x="6591300" y="2914650"/>
          <p14:tracePt t="16504" x="6629400" y="2832100"/>
          <p14:tracePt t="16520" x="6642100" y="2774950"/>
          <p14:tracePt t="16537" x="6661150" y="2660650"/>
          <p14:tracePt t="16554" x="6661150" y="2603500"/>
          <p14:tracePt t="16570" x="6667500" y="2559050"/>
          <p14:tracePt t="16587" x="6667500" y="2501900"/>
          <p14:tracePt t="16604" x="6661150" y="2425700"/>
          <p14:tracePt t="16620" x="6654800" y="2393950"/>
          <p14:tracePt t="16638" x="6642100" y="2362200"/>
          <p14:tracePt t="16654" x="6629400" y="2311400"/>
          <p14:tracePt t="16671" x="6610350" y="2266950"/>
          <p14:tracePt t="16687" x="6604000" y="2241550"/>
          <p14:tracePt t="16704" x="6591300" y="2171700"/>
          <p14:tracePt t="16721" x="6591300" y="2139950"/>
          <p14:tracePt t="16737" x="6584950" y="2101850"/>
          <p14:tracePt t="16754" x="6584950" y="2051050"/>
          <p14:tracePt t="16771" x="6578600" y="1993900"/>
          <p14:tracePt t="16787" x="6578600" y="1898650"/>
          <p14:tracePt t="16804" x="6578600" y="1841500"/>
          <p14:tracePt t="16821" x="6578600" y="1797050"/>
          <p14:tracePt t="16838" x="6578600" y="1746250"/>
          <p14:tracePt t="16854" x="6578600" y="1663700"/>
          <p14:tracePt t="16871" x="6578600" y="1625600"/>
          <p14:tracePt t="16888" x="6578600" y="1587500"/>
          <p14:tracePt t="16904" x="6578600" y="1530350"/>
          <p14:tracePt t="16921" x="6546850" y="1454150"/>
          <p14:tracePt t="16938" x="6502400" y="1365250"/>
          <p14:tracePt t="16954" x="6502400" y="1333500"/>
          <p14:tracePt t="16971" x="6502400" y="1308100"/>
          <p14:tracePt t="17116" x="6508750" y="1301750"/>
          <p14:tracePt t="17124" x="6515100" y="1295400"/>
          <p14:tracePt t="17140" x="6521450" y="1289050"/>
          <p14:tracePt t="17140" x="6540500" y="1276350"/>
          <p14:tracePt t="17155" x="6584950" y="1225550"/>
          <p14:tracePt t="17171" x="6718300" y="1143000"/>
          <p14:tracePt t="17188" x="6991350" y="1041400"/>
          <p14:tracePt t="17205" x="7137400" y="996950"/>
          <p14:tracePt t="17238" x="7239000" y="958850"/>
          <p14:tracePt t="17239" x="7315200" y="927100"/>
          <p14:tracePt t="17255" x="7321550" y="927100"/>
          <p14:tracePt t="17316" x="7321550" y="920750"/>
          <p14:tracePt t="17324" x="7251700" y="908050"/>
          <p14:tracePt t="17332" x="7194550" y="901700"/>
          <p14:tracePt t="17338" x="6788150" y="889000"/>
          <p14:tracePt t="17355" x="6394450" y="901700"/>
          <p14:tracePt t="17372" x="6165850" y="927100"/>
          <p14:tracePt t="17388" x="5969000" y="958850"/>
          <p14:tracePt t="17405" x="5854700" y="971550"/>
          <p14:tracePt t="17422" x="5842000" y="977900"/>
          <p14:tracePt t="17532" x="5842000" y="984250"/>
          <p14:tracePt t="17548" x="5842000" y="996950"/>
          <p14:tracePt t="17556" x="5842000" y="1009650"/>
          <p14:tracePt t="17572" x="5842000" y="1041400"/>
          <p14:tracePt t="17581" x="5842000" y="1066800"/>
          <p14:tracePt t="17596" x="5835650" y="1111250"/>
          <p14:tracePt t="17612" x="5829300" y="1187450"/>
          <p14:tracePt t="17622" x="5803900" y="1270000"/>
          <p14:tracePt t="17640" x="5765800" y="1377950"/>
          <p14:tracePt t="17656" x="5727700" y="1492250"/>
          <p14:tracePt t="17672" x="5702300" y="1574800"/>
          <p14:tracePt t="17689" x="5683250" y="1619250"/>
          <p14:tracePt t="17706" x="5670550" y="1631950"/>
          <p14:tracePt t="17722" x="5670550" y="1638300"/>
          <p14:tracePt t="17764" x="5670550" y="1625600"/>
          <p14:tracePt t="17772" x="5664200" y="1593850"/>
          <p14:tracePt t="17781" x="5664200" y="1587500"/>
          <p14:tracePt t="17796" x="5664200" y="1568450"/>
          <p14:tracePt t="17812" x="5657850" y="1543050"/>
          <p14:tracePt t="17828" x="5657850" y="1524000"/>
          <p14:tracePt t="17839" x="5651500" y="1504950"/>
          <p14:tracePt t="17856" x="5651500" y="1479550"/>
          <p14:tracePt t="17872" x="5651500" y="1473200"/>
          <p14:tracePt t="17932" x="5651500" y="1466850"/>
          <p14:tracePt t="17964" x="5651500" y="1454150"/>
          <p14:tracePt t="17972" x="5651500" y="1447800"/>
          <p14:tracePt t="17989" x="5651500" y="1428750"/>
          <p14:tracePt t="17996" x="5651500" y="1416050"/>
          <p14:tracePt t="18012" x="5651500" y="1409700"/>
          <p14:tracePt t="18084" x="5664200" y="1409700"/>
          <p14:tracePt t="18092" x="5676900" y="1428750"/>
          <p14:tracePt t="18100" x="5721350" y="1454150"/>
          <p14:tracePt t="18108" x="5810250" y="1536700"/>
          <p14:tracePt t="18123" x="5930900" y="1638300"/>
          <p14:tracePt t="18140" x="6121400" y="1771650"/>
          <p14:tracePt t="18156" x="6864350" y="2260600"/>
          <p14:tracePt t="18173" x="7435850" y="2635250"/>
          <p14:tracePt t="18190" x="7893050" y="2908300"/>
          <p14:tracePt t="18206" x="8356600" y="3219450"/>
          <p14:tracePt t="18223" x="8572500" y="3371850"/>
          <p14:tracePt t="18240" x="8661400" y="3441700"/>
          <p14:tracePt t="18256" x="8737600" y="3505200"/>
          <p14:tracePt t="18273" x="8743950" y="3511550"/>
          <p14:tracePt t="18412" x="8743950" y="3517900"/>
          <p14:tracePt t="18432" x="8743950" y="3530600"/>
          <p14:tracePt t="18524" x="8737600" y="3530600"/>
          <p14:tracePt t="18540" x="8712200" y="3530600"/>
          <p14:tracePt t="18548" x="8623300" y="3530600"/>
          <p14:tracePt t="18557" x="8572500" y="3530600"/>
          <p14:tracePt t="18564" x="8458200" y="3517900"/>
          <p14:tracePt t="18580" x="8369300" y="3505200"/>
          <p14:tracePt t="18596" x="8305800" y="3486150"/>
          <p14:tracePt t="18612" x="8235950" y="3460750"/>
          <p14:tracePt t="18628" x="8159750" y="3435350"/>
          <p14:tracePt t="18641" x="8108950" y="3397250"/>
          <p14:tracePt t="18657" x="8032750" y="3378200"/>
          <p14:tracePt t="18674" x="7975600" y="3340100"/>
          <p14:tracePt t="18690" x="7956550" y="3327400"/>
          <p14:tracePt t="18707" x="7943850" y="3314700"/>
          <p14:tracePt t="18724" x="7931150" y="3295650"/>
          <p14:tracePt t="18741" x="7893050" y="3270250"/>
          <p14:tracePt t="18757" x="7854950" y="3225800"/>
          <p14:tracePt t="18774" x="7772400" y="3143250"/>
          <p14:tracePt t="18791" x="7620000" y="2990850"/>
          <p14:tracePt t="18807" x="7099300" y="2463800"/>
          <p14:tracePt t="18824" x="6807200" y="2209800"/>
          <p14:tracePt t="18841" x="6489700" y="1892300"/>
          <p14:tracePt t="18857" x="6299200" y="1689100"/>
          <p14:tracePt t="18874" x="6203950" y="1555750"/>
          <p14:tracePt t="18891" x="6064250" y="1403350"/>
          <p14:tracePt t="18908" x="5994400" y="1320800"/>
          <p14:tracePt t="18924" x="5981700" y="1314450"/>
          <p14:tracePt t="18941" x="5975350" y="1314450"/>
          <p14:tracePt t="19140" x="5969000" y="1314450"/>
          <p14:tracePt t="19150" x="5956300" y="1314450"/>
          <p14:tracePt t="19156" x="5943600" y="1314450"/>
          <p14:tracePt t="19196" x="5937250" y="1314450"/>
          <p14:tracePt t="19220" x="5924550" y="1314450"/>
          <p14:tracePt t="19244" x="5918200" y="1314450"/>
          <p14:tracePt t="19260" x="5911850" y="1314450"/>
          <p14:tracePt t="19276" x="5899150" y="1314450"/>
          <p14:tracePt t="19284" x="5892800" y="1314450"/>
          <p14:tracePt t="19308" x="5886450" y="1314450"/>
          <p14:tracePt t="19316" x="5880100" y="1314450"/>
          <p14:tracePt t="19342" x="5873750" y="1314450"/>
          <p14:tracePt t="19412" x="5867400" y="1314450"/>
          <p14:tracePt t="19660" x="5854700" y="1327150"/>
          <p14:tracePt t="19700" x="5854700" y="1333500"/>
          <p14:tracePt t="19708" x="5854700" y="1346200"/>
          <p14:tracePt t="19716" x="5854700" y="1371600"/>
          <p14:tracePt t="19730" x="5854700" y="1397000"/>
          <p14:tracePt t="19742" x="5861050" y="1466850"/>
          <p14:tracePt t="19759" x="5886450" y="1581150"/>
          <p14:tracePt t="19776" x="5937250" y="1847850"/>
          <p14:tracePt t="19792" x="5962650" y="1981200"/>
          <p14:tracePt t="19809" x="5975350" y="2114550"/>
          <p14:tracePt t="19826" x="5988050" y="2228850"/>
          <p14:tracePt t="19843" x="5994400" y="2298700"/>
          <p14:tracePt t="19859" x="5994400" y="2387600"/>
          <p14:tracePt t="19876" x="6000750" y="2444750"/>
          <p14:tracePt t="19893" x="6000750" y="2482850"/>
          <p14:tracePt t="19909" x="6000750" y="2508250"/>
          <p14:tracePt t="19926" x="6000750" y="2527300"/>
          <p14:tracePt t="19943" x="6007100" y="2571750"/>
          <p14:tracePt t="19959" x="6007100" y="2584450"/>
          <p14:tracePt t="19976" x="6007100" y="2603500"/>
          <p14:tracePt t="19993" x="6013450" y="2609850"/>
          <p14:tracePt t="20009" x="6013450" y="2635250"/>
          <p14:tracePt t="20026" x="6013450" y="2660650"/>
          <p14:tracePt t="20042" x="6019800" y="2705100"/>
          <p14:tracePt t="20059" x="6019800" y="2724150"/>
          <p14:tracePt t="20076" x="6019800" y="2730500"/>
          <p14:tracePt t="20093" x="6026150" y="2768600"/>
          <p14:tracePt t="20110" x="6032500" y="2794000"/>
          <p14:tracePt t="20126" x="6038850" y="2813050"/>
          <p14:tracePt t="20143" x="6070600" y="2933700"/>
          <p14:tracePt t="20160" x="6076950" y="2984500"/>
          <p14:tracePt t="20176" x="6108700" y="3048000"/>
          <p14:tracePt t="20193" x="6121400" y="3124200"/>
          <p14:tracePt t="20210" x="6134100" y="3219450"/>
          <p14:tracePt t="20227" x="6165850" y="3302000"/>
          <p14:tracePt t="20243" x="6197600" y="3409950"/>
          <p14:tracePt t="20260" x="6254750" y="3606800"/>
          <p14:tracePt t="20276" x="6273800" y="3689350"/>
          <p14:tracePt t="20293" x="6305550" y="3765550"/>
          <p14:tracePt t="20310" x="6318250" y="3803650"/>
          <p14:tracePt t="20327" x="6324600" y="3835400"/>
          <p14:tracePt t="20343" x="6343650" y="3867150"/>
          <p14:tracePt t="20404" x="6350000" y="3873500"/>
          <p14:tracePt t="20420" x="6356350" y="3873500"/>
          <p14:tracePt t="20428" x="6375400" y="3873500"/>
          <p14:tracePt t="20428" x="6381750" y="3873500"/>
          <p14:tracePt t="20443" x="6407150" y="3867150"/>
          <p14:tracePt t="20460" x="6419850" y="3867150"/>
          <p14:tracePt t="20477" x="6432550" y="3867150"/>
          <p14:tracePt t="20493" x="6457950" y="3886200"/>
          <p14:tracePt t="20510" x="6483350" y="3905250"/>
          <p14:tracePt t="20527" x="6489700" y="3911600"/>
          <p14:tracePt t="20543" x="6508750" y="3917950"/>
          <p14:tracePt t="20560" x="6521450" y="3930650"/>
          <p14:tracePt t="20577" x="6540500" y="3943350"/>
          <p14:tracePt t="20594" x="6584950" y="3949700"/>
          <p14:tracePt t="20610" x="6616700" y="3956050"/>
          <p14:tracePt t="20627" x="6680200" y="3956050"/>
          <p14:tracePt t="20644" x="6711950" y="3956050"/>
          <p14:tracePt t="20660" x="6775450" y="3956050"/>
          <p14:tracePt t="20678" x="6794500" y="3949700"/>
          <p14:tracePt t="20694" x="6838950" y="3937000"/>
          <p14:tracePt t="20711" x="6877050" y="3924300"/>
          <p14:tracePt t="20727" x="6896100" y="3911600"/>
          <p14:tracePt t="20744" x="7042150" y="3778250"/>
          <p14:tracePt t="20761" x="7086600" y="3727450"/>
          <p14:tracePt t="20777" x="7112000" y="3689350"/>
          <p14:tracePt t="20794" x="7131050" y="3651250"/>
          <p14:tracePt t="20811" x="7156450" y="3587750"/>
          <p14:tracePt t="20828" x="7156450" y="3562350"/>
          <p14:tracePt t="20844" x="7156450" y="3556000"/>
          <p14:tracePt t="20862" x="7156450" y="3543300"/>
          <p14:tracePt t="20916" x="7143750" y="3543300"/>
          <p14:tracePt t="20924" x="7137400" y="3543300"/>
          <p14:tracePt t="20940" x="7124700" y="3543300"/>
          <p14:tracePt t="20948" x="7118350" y="3536950"/>
          <p14:tracePt t="20956" x="7112000" y="3536950"/>
          <p14:tracePt t="20964" x="7099300" y="3536950"/>
          <p14:tracePt t="20979" x="7080250" y="3536950"/>
          <p14:tracePt t="20996" x="7035800" y="3536950"/>
          <p14:tracePt t="21012" x="6965950" y="3543300"/>
          <p14:tracePt t="21028" x="6915150" y="3556000"/>
          <p14:tracePt t="21044" x="6851650" y="3575050"/>
          <p14:tracePt t="21061" x="6781800" y="3600450"/>
          <p14:tracePt t="21078" x="6718300" y="3619500"/>
          <p14:tracePt t="21095" x="6692900" y="3625850"/>
          <p14:tracePt t="21111" x="6667500" y="3632200"/>
          <p14:tracePt t="21128" x="6654800" y="3638550"/>
          <p14:tracePt t="21145" x="6629400" y="3651250"/>
          <p14:tracePt t="21161" x="6591300" y="3670300"/>
          <p14:tracePt t="21178" x="6584950" y="3676650"/>
          <p14:tracePt t="21195" x="6565900" y="3695700"/>
          <p14:tracePt t="21211" x="6553200" y="3721100"/>
          <p14:tracePt t="21228" x="6553200" y="3727450"/>
          <p14:tracePt t="21245" x="6553200" y="3740150"/>
          <p14:tracePt t="21262" x="6553200" y="3752850"/>
          <p14:tracePt t="21278" x="6553200" y="3778250"/>
          <p14:tracePt t="21295" x="6565900" y="3790950"/>
          <p14:tracePt t="21311" x="6584950" y="3803650"/>
          <p14:tracePt t="21328" x="6584950" y="3810000"/>
          <p14:tracePt t="21345" x="6616700" y="3822700"/>
          <p14:tracePt t="21362" x="6661150" y="3829050"/>
          <p14:tracePt t="21378" x="6724650" y="3829050"/>
          <p14:tracePt t="21395" x="6832600" y="3841750"/>
          <p14:tracePt t="21412" x="6921500" y="3841750"/>
          <p14:tracePt t="21429" x="7004050" y="3835400"/>
          <p14:tracePt t="21445" x="7061200" y="3810000"/>
          <p14:tracePt t="21462" x="7105650" y="3784600"/>
          <p14:tracePt t="21478" x="7131050" y="3759200"/>
          <p14:tracePt t="21495" x="7156450" y="3740150"/>
          <p14:tracePt t="21512" x="7175500" y="3708400"/>
          <p14:tracePt t="21529" x="7181850" y="3676650"/>
          <p14:tracePt t="21545" x="7188200" y="3613150"/>
          <p14:tracePt t="21562" x="7194550" y="3562350"/>
          <p14:tracePt t="21579" x="7194550" y="3505200"/>
          <p14:tracePt t="21596" x="7181850" y="3473450"/>
          <p14:tracePt t="21612" x="7156450" y="3422650"/>
          <p14:tracePt t="21629" x="7131050" y="3403600"/>
          <p14:tracePt t="21645" x="7124700" y="3390900"/>
          <p14:tracePt t="21662" x="7092950" y="3371850"/>
          <p14:tracePt t="21679" x="7029450" y="3346450"/>
          <p14:tracePt t="21696" x="6953250" y="3327400"/>
          <p14:tracePt t="21712" x="6800850" y="3289300"/>
          <p14:tracePt t="21729" x="6769100" y="3289300"/>
          <p14:tracePt t="21745" x="6635750" y="3282950"/>
          <p14:tracePt t="21762" x="6578600" y="3282950"/>
          <p14:tracePt t="21779" x="6483350" y="3289300"/>
          <p14:tracePt t="21796" x="6432550" y="3308350"/>
          <p14:tracePt t="21812" x="6337300" y="3346450"/>
          <p14:tracePt t="21829" x="6305550" y="3371850"/>
          <p14:tracePt t="21846" x="6292850" y="3390900"/>
          <p14:tracePt t="21862" x="6267450" y="3416300"/>
          <p14:tracePt t="21879" x="6254750" y="3454400"/>
          <p14:tracePt t="21896" x="6248400" y="3479800"/>
          <p14:tracePt t="21912" x="6242050" y="3517900"/>
          <p14:tracePt t="21929" x="6242050" y="3530600"/>
          <p14:tracePt t="21946" x="6242050" y="3562350"/>
          <p14:tracePt t="21963" x="6254750" y="3575050"/>
          <p14:tracePt t="21979" x="6273800" y="3587750"/>
          <p14:tracePt t="21996" x="6286500" y="3600450"/>
          <p14:tracePt t="22013" x="6311900" y="3606800"/>
          <p14:tracePt t="22029" x="6350000" y="3625850"/>
          <p14:tracePt t="22047" x="6419850" y="3632200"/>
          <p14:tracePt t="22063" x="6553200" y="3638550"/>
          <p14:tracePt t="22079" x="6680200" y="3638550"/>
          <p14:tracePt t="22096" x="6826250" y="3638550"/>
          <p14:tracePt t="22113" x="6915150" y="3625850"/>
          <p14:tracePt t="22130" x="7023100" y="3594100"/>
          <p14:tracePt t="22146" x="7150100" y="3549650"/>
          <p14:tracePt t="22163" x="7213600" y="3479800"/>
          <p14:tracePt t="22180" x="7239000" y="3435350"/>
          <p14:tracePt t="22197" x="7264400" y="3365500"/>
          <p14:tracePt t="22213" x="7264400" y="3244850"/>
          <p14:tracePt t="22230" x="7258050" y="3162300"/>
          <p14:tracePt t="22246" x="7239000" y="3098800"/>
          <p14:tracePt t="22263" x="7207250" y="3016250"/>
          <p14:tracePt t="22280" x="7169150" y="2933700"/>
          <p14:tracePt t="22296" x="7150100" y="2882900"/>
          <p14:tracePt t="22313" x="7118350" y="2825750"/>
          <p14:tracePt t="22330" x="7092950" y="2787650"/>
          <p14:tracePt t="22347" x="7080250" y="2774950"/>
          <p14:tracePt t="22363" x="7054850" y="2768600"/>
          <p14:tracePt t="22380" x="7016750" y="2762250"/>
          <p14:tracePt t="22397" x="6972300" y="2762250"/>
          <p14:tracePt t="22413" x="6832600" y="2762250"/>
          <p14:tracePt t="22430" x="6731000" y="2781300"/>
          <p14:tracePt t="22447" x="6584950" y="2806700"/>
          <p14:tracePt t="22463" x="6419850" y="2838450"/>
          <p14:tracePt t="22480" x="6273800" y="2863850"/>
          <p14:tracePt t="22497" x="6108700" y="2908300"/>
          <p14:tracePt t="22513" x="5854700" y="3016250"/>
          <p14:tracePt t="22531" x="5753100" y="3073400"/>
          <p14:tracePt t="22547" x="5689600" y="3124200"/>
          <p14:tracePt t="22564" x="5676900" y="3136900"/>
          <p14:tracePt t="22580" x="5664200" y="3168650"/>
          <p14:tracePt t="22597" x="5664200" y="3200400"/>
          <p14:tracePt t="22614" x="5664200" y="3213100"/>
          <p14:tracePt t="22630" x="5664200" y="3219450"/>
          <p14:tracePt t="22647" x="5664200" y="3225800"/>
          <p14:tracePt t="22664" x="5683250" y="3238500"/>
          <p14:tracePt t="22680" x="5721350" y="3257550"/>
          <p14:tracePt t="22697" x="5803900" y="3295650"/>
          <p14:tracePt t="22714" x="5937250" y="3327400"/>
          <p14:tracePt t="22731" x="6083300" y="3371850"/>
          <p14:tracePt t="22747" x="6318250" y="3390900"/>
          <p14:tracePt t="22764" x="6483350" y="3403600"/>
          <p14:tracePt t="22781" x="6750050" y="3416300"/>
          <p14:tracePt t="22797" x="6870700" y="3416300"/>
          <p14:tracePt t="22814" x="6991350" y="3403600"/>
          <p14:tracePt t="22831" x="7080250" y="3378200"/>
          <p14:tracePt t="22847" x="7150100" y="3346450"/>
          <p14:tracePt t="22864" x="7232650" y="3289300"/>
          <p14:tracePt t="22881" x="7258050" y="3257550"/>
          <p14:tracePt t="22898" x="7283450" y="3225800"/>
          <p14:tracePt t="22914" x="7302500" y="3194050"/>
          <p14:tracePt t="22931" x="7321550" y="3124200"/>
          <p14:tracePt t="22948" x="7327900" y="3054350"/>
          <p14:tracePt t="22964" x="7321550" y="3016250"/>
          <p14:tracePt t="22981" x="7308850" y="2990850"/>
          <p14:tracePt t="22998" x="7296150" y="2984500"/>
          <p14:tracePt t="23014" x="7296150" y="2978150"/>
          <p14:tracePt t="23031" x="7277100" y="2978150"/>
          <p14:tracePt t="23048" x="7251700" y="2971800"/>
          <p14:tracePt t="23064" x="7188200" y="2959100"/>
          <p14:tracePt t="23081" x="7092950" y="2959100"/>
          <p14:tracePt t="23098" x="6972300" y="2959100"/>
          <p14:tracePt t="23114" x="6851650" y="2959100"/>
          <p14:tracePt t="23131" x="6496050" y="3035300"/>
          <p14:tracePt t="23148" x="6343650" y="3060700"/>
          <p14:tracePt t="23164" x="6197600" y="3117850"/>
          <p14:tracePt t="23181" x="6096000" y="3136900"/>
          <p14:tracePt t="23198" x="6000750" y="3181350"/>
          <p14:tracePt t="23215" x="5930900" y="3219450"/>
          <p14:tracePt t="23232" x="5905500" y="3244850"/>
          <p14:tracePt t="23248" x="5873750" y="3276600"/>
          <p14:tracePt t="23265" x="5848350" y="3314700"/>
          <p14:tracePt t="23281" x="5835650" y="3346450"/>
          <p14:tracePt t="23298" x="5822950" y="3409950"/>
          <p14:tracePt t="23315" x="5822950" y="3460750"/>
          <p14:tracePt t="23332" x="5835650" y="3536950"/>
          <p14:tracePt t="23348" x="5861050" y="3594100"/>
          <p14:tracePt t="23365" x="5880100" y="3632200"/>
          <p14:tracePt t="23381" x="5924550" y="3683000"/>
          <p14:tracePt t="23398" x="5988050" y="3778250"/>
          <p14:tracePt t="23415" x="6045200" y="3829050"/>
          <p14:tracePt t="23432" x="6108700" y="3886200"/>
          <p14:tracePt t="23448" x="6178550" y="3917950"/>
          <p14:tracePt t="23465" x="6273800" y="3949700"/>
          <p14:tracePt t="23483" x="6362700" y="3962400"/>
          <p14:tracePt t="23499" x="6502400" y="3975100"/>
          <p14:tracePt t="23515" x="6623050" y="3968750"/>
          <p14:tracePt t="23532" x="6832600" y="3943350"/>
          <p14:tracePt t="23549" x="6985000" y="3924300"/>
          <p14:tracePt t="23565" x="7105650" y="3892550"/>
          <p14:tracePt t="23582" x="7296150" y="3816350"/>
          <p14:tracePt t="23599" x="7366000" y="3771900"/>
          <p14:tracePt t="23615" x="7397750" y="3727450"/>
          <p14:tracePt t="23632" x="7429500" y="3651250"/>
          <p14:tracePt t="23649" x="7448550" y="3587750"/>
          <p14:tracePt t="23665" x="7454900" y="3486150"/>
          <p14:tracePt t="23682" x="7435850" y="3409950"/>
          <p14:tracePt t="23699" x="7372350" y="3263900"/>
          <p14:tracePt t="23716" x="7334250" y="3206750"/>
          <p14:tracePt t="23733" x="7207250" y="3028950"/>
          <p14:tracePt t="23749" x="7137400" y="2959100"/>
          <p14:tracePt t="23766" x="7080250" y="2921000"/>
          <p14:tracePt t="23782" x="7016750" y="2882900"/>
          <p14:tracePt t="23799" x="6953250" y="2863850"/>
          <p14:tracePt t="23816" x="6902450" y="2857500"/>
          <p14:tracePt t="23832" x="6870700" y="2844800"/>
          <p14:tracePt t="23849" x="6800850" y="2844800"/>
          <p14:tracePt t="23866" x="6769100" y="2844800"/>
          <p14:tracePt t="23882" x="6711950" y="2844800"/>
          <p14:tracePt t="23899" x="6661150" y="2876550"/>
          <p14:tracePt t="23916" x="6648450" y="2882900"/>
          <p14:tracePt t="24163" x="6642100" y="2889250"/>
          <p14:tracePt t="24187" x="6654800" y="2914650"/>
          <p14:tracePt t="24196" x="6673850" y="2927350"/>
          <p14:tracePt t="24203" x="6673850" y="2946400"/>
          <p14:tracePt t="24209" x="6686550" y="2952750"/>
          <p14:tracePt t="24217" x="6699250" y="2984500"/>
          <p14:tracePt t="24233" x="6718300" y="3016250"/>
          <p14:tracePt t="24250" x="6724650" y="3022600"/>
          <p14:tracePt t="24266" x="6731000" y="3035300"/>
          <p14:tracePt t="24283" x="6731000" y="3041650"/>
          <p14:tracePt t="24300" x="6731000" y="3054350"/>
          <p14:tracePt t="24316" x="6731000" y="3060700"/>
          <p14:tracePt t="24333" x="6731000" y="3079750"/>
          <p14:tracePt t="24350" x="6724650" y="3086100"/>
          <p14:tracePt t="24366" x="6724650" y="3092450"/>
          <p14:tracePt t="24383" x="6724650" y="3098800"/>
          <p14:tracePt t="24400" x="6724650" y="3111500"/>
          <p14:tracePt t="24417" x="6731000" y="3117850"/>
          <p14:tracePt t="24433" x="6737350" y="3124200"/>
          <p14:tracePt t="24450" x="6756400" y="3143250"/>
          <p14:tracePt t="24467" x="6978650" y="3244850"/>
          <p14:tracePt t="24484" x="7340600" y="3378200"/>
          <p14:tracePt t="24500" x="7829550" y="3511550"/>
          <p14:tracePt t="24517" x="8026400" y="3562350"/>
          <p14:tracePt t="24533" x="8464550" y="3632200"/>
          <p14:tracePt t="24550" x="8521700" y="3632200"/>
          <p14:tracePt t="24567" x="8528050" y="3625850"/>
          <p14:tracePt t="24584" x="8534400" y="3625850"/>
          <p14:tracePt t="24600" x="8534400" y="3613150"/>
          <p14:tracePt t="24617" x="8540750" y="3606800"/>
          <p14:tracePt t="24634" x="8547100" y="3575050"/>
          <p14:tracePt t="24650" x="8547100" y="3524250"/>
          <p14:tracePt t="24668" x="8547100" y="3505200"/>
          <p14:tracePt t="24684" x="8547100" y="3498850"/>
          <p14:tracePt t="24700" x="8540750" y="3473450"/>
          <p14:tracePt t="24771" x="8534400" y="3467100"/>
          <p14:tracePt t="24779" x="8528050" y="3460750"/>
          <p14:tracePt t="24787" x="8521700" y="3454400"/>
          <p14:tracePt t="24795" x="8509000" y="3448050"/>
          <p14:tracePt t="24803" x="8477250" y="3441700"/>
          <p14:tracePt t="24817" x="8445500" y="3435350"/>
          <p14:tracePt t="24834" x="8401050" y="3422650"/>
          <p14:tracePt t="24851" x="8280400" y="3384550"/>
          <p14:tracePt t="24868" x="8178800" y="3359150"/>
          <p14:tracePt t="24884" x="8128000" y="3346450"/>
          <p14:tracePt t="24901" x="8089900" y="3340100"/>
          <p14:tracePt t="24918" x="8077200" y="3333750"/>
          <p14:tracePt t="24934" x="8039100" y="3327400"/>
          <p14:tracePt t="24951" x="8013700" y="3327400"/>
          <p14:tracePt t="24967" x="7994650" y="3327400"/>
          <p14:tracePt t="24984" x="7962900" y="3327400"/>
          <p14:tracePt t="25001" x="7924800" y="3327400"/>
          <p14:tracePt t="25018" x="7899400" y="3327400"/>
          <p14:tracePt t="25034" x="7880350" y="3327400"/>
          <p14:tracePt t="25051" x="7854950" y="3327400"/>
          <p14:tracePt t="25068" x="7842250" y="3327400"/>
          <p14:tracePt t="25123" x="7835900" y="3327400"/>
          <p14:tracePt t="25171" x="7829550" y="3327400"/>
          <p14:tracePt t="25194" x="7816850" y="3327400"/>
          <p14:tracePt t="25211" x="7810500" y="3327400"/>
          <p14:tracePt t="25235" x="7797800" y="3327400"/>
          <p14:tracePt t="25251" x="7791450" y="3327400"/>
          <p14:tracePt t="25267" x="7785100" y="3327400"/>
          <p14:tracePt t="25277" x="7772400" y="3321050"/>
          <p14:tracePt t="25395" x="7766050" y="3321050"/>
          <p14:tracePt t="25403" x="7753350" y="3321050"/>
          <p14:tracePt t="25419" x="7753350" y="3327400"/>
          <p14:tracePt t="25420" x="7753350" y="3333750"/>
          <p14:tracePt t="25435" x="7747000" y="3340100"/>
          <p14:tracePt t="25451" x="7747000" y="3346450"/>
          <p14:tracePt t="25468" x="7747000" y="3352800"/>
          <p14:tracePt t="25507" x="7747000" y="3359150"/>
          <p14:tracePt t="25587" x="7734300" y="3365500"/>
          <p14:tracePt t="25595" x="7734300" y="3371850"/>
          <p14:tracePt t="25604" x="7727950" y="3378200"/>
          <p14:tracePt t="25619" x="7721600" y="3384550"/>
          <p14:tracePt t="25620" x="7715250" y="3390900"/>
          <p14:tracePt t="25635" x="7683500" y="3416300"/>
          <p14:tracePt t="25653" x="7670800" y="3429000"/>
          <p14:tracePt t="25669" x="7626350" y="3467100"/>
          <p14:tracePt t="25685" x="7594600" y="3498850"/>
          <p14:tracePt t="25702" x="7505700" y="3581400"/>
          <p14:tracePt t="25719" x="7486650" y="3600450"/>
          <p14:tracePt t="25736" x="7397750" y="3644900"/>
          <p14:tracePt t="25752" x="7372350" y="3657600"/>
          <p14:tracePt t="25769" x="7334250" y="3676650"/>
          <p14:tracePt t="25785" x="7308850" y="3689350"/>
          <p14:tracePt t="25802" x="7258050" y="3721100"/>
          <p14:tracePt t="25802" x="7239000" y="3727450"/>
          <p14:tracePt t="25819" x="7219950" y="3733800"/>
          <p14:tracePt t="25836" x="7188200" y="3746500"/>
          <p14:tracePt t="25852" x="7175500" y="3752850"/>
          <p14:tracePt t="25869" x="7156450" y="3752850"/>
          <p14:tracePt t="25907" x="7143750" y="3752850"/>
          <p14:tracePt t="25911" x="7137400" y="3752850"/>
          <p14:tracePt t="25919" x="7131050" y="3752850"/>
          <p14:tracePt t="25936" x="7073900" y="3765550"/>
          <p14:tracePt t="25952" x="7004050" y="3771900"/>
          <p14:tracePt t="25969" x="6934200" y="3778250"/>
          <p14:tracePt t="25986" x="6889750" y="3784600"/>
          <p14:tracePt t="26002" x="6838950" y="3790950"/>
          <p14:tracePt t="26020" x="6807200" y="3790950"/>
          <p14:tracePt t="26036" x="6762750" y="3790950"/>
          <p14:tracePt t="26053" x="6750050" y="3790950"/>
          <p14:tracePt t="26069" x="6731000" y="3790950"/>
          <p14:tracePt t="26086" x="6718300" y="3790950"/>
          <p14:tracePt t="26103" x="6705600" y="3790950"/>
          <p14:tracePt t="26299" x="6718300" y="3784600"/>
          <p14:tracePt t="26312" x="6724650" y="3784600"/>
          <p14:tracePt t="26313" x="6737350" y="3778250"/>
          <p14:tracePt t="26320" x="6750050" y="3778250"/>
          <p14:tracePt t="26336" x="6851650" y="3771900"/>
          <p14:tracePt t="26353" x="6959600" y="3765550"/>
          <p14:tracePt t="26370" x="7105650" y="3746500"/>
          <p14:tracePt t="26386" x="7283450" y="3721100"/>
          <p14:tracePt t="26403" x="7385050" y="3695700"/>
          <p14:tracePt t="26420" x="7448550" y="3676650"/>
          <p14:tracePt t="26436" x="7518400" y="3657600"/>
          <p14:tracePt t="26453" x="7581900" y="3625850"/>
          <p14:tracePt t="26470" x="7658100" y="3587750"/>
          <p14:tracePt t="26487" x="7721600" y="3549650"/>
          <p14:tracePt t="26503" x="7740650" y="3536950"/>
          <p14:tracePt t="26520" x="7747000" y="3524250"/>
          <p14:tracePt t="26537" x="7753350" y="3517900"/>
          <p14:tracePt t="26683" x="7708900" y="3517900"/>
          <p14:tracePt t="26691" x="7645400" y="3517900"/>
          <p14:tracePt t="26707" x="7556500" y="3517900"/>
          <p14:tracePt t="26720" x="7435850" y="3511550"/>
          <p14:tracePt t="26721" x="7283450" y="3498850"/>
          <p14:tracePt t="26737" x="6705600" y="3429000"/>
          <p14:tracePt t="26754" x="6438900" y="3409950"/>
          <p14:tracePt t="26771" x="6330950" y="3378200"/>
          <p14:tracePt t="26787" x="6324600" y="3359150"/>
          <p14:tracePt t="26987" x="6324600" y="3352800"/>
          <p14:tracePt t="26995" x="6311900" y="3333750"/>
          <p14:tracePt t="27006" x="6311900" y="3321050"/>
          <p14:tracePt t="27021" x="6299200" y="3321050"/>
          <p14:tracePt t="27043" x="6299200" y="3308350"/>
          <p14:tracePt t="27075" x="6305550" y="3295650"/>
          <p14:tracePt t="27083" x="6311900" y="3289300"/>
          <p14:tracePt t="27091" x="6324600" y="3282950"/>
          <p14:tracePt t="27099" x="6324600" y="3276600"/>
          <p14:tracePt t="27107" x="6356350" y="3257550"/>
          <p14:tracePt t="27121" x="6381750" y="3244850"/>
          <p14:tracePt t="27138" x="6496050" y="3213100"/>
          <p14:tracePt t="27154" x="6629400" y="3194050"/>
          <p14:tracePt t="27171" x="6699250" y="3181350"/>
          <p14:tracePt t="27188" x="6781800" y="3162300"/>
          <p14:tracePt t="27204" x="6896100" y="3136900"/>
          <p14:tracePt t="27221" x="6940550" y="3130550"/>
          <p14:tracePt t="27238" x="6997700" y="3124200"/>
          <p14:tracePt t="27255" x="7054850" y="3117850"/>
          <p14:tracePt t="27271" x="7194550" y="3098800"/>
          <p14:tracePt t="27289" x="7283450" y="3092450"/>
          <p14:tracePt t="27305" x="7327900" y="3086100"/>
          <p14:tracePt t="27321" x="7359650" y="3067050"/>
          <p14:tracePt t="27338" x="7385050" y="3054350"/>
          <p14:tracePt t="27355" x="7404100" y="3041650"/>
          <p14:tracePt t="27371" x="7423150" y="3035300"/>
          <p14:tracePt t="27388" x="7442200" y="3022600"/>
          <p14:tracePt t="27405" x="7442200" y="3016250"/>
          <p14:tracePt t="27422" x="7454900" y="3009900"/>
          <p14:tracePt t="27459" x="7454900" y="3003550"/>
          <p14:tracePt t="27467" x="7454900" y="2997200"/>
          <p14:tracePt t="27488" x="7473950" y="2978150"/>
          <p14:tracePt t="27491" x="7480300" y="2965450"/>
          <p14:tracePt t="27506" x="7486650" y="2959100"/>
          <p14:tracePt t="27522" x="7486650" y="2952750"/>
          <p14:tracePt t="27659" x="7461250" y="2952750"/>
          <p14:tracePt t="27667" x="7448550" y="2952750"/>
          <p14:tracePt t="27675" x="7423150" y="2959100"/>
          <p14:tracePt t="27683" x="7391400" y="2965450"/>
          <p14:tracePt t="27691" x="7334250" y="2965450"/>
          <p14:tracePt t="27706" x="7251700" y="2971800"/>
          <p14:tracePt t="27722" x="7156450" y="2971800"/>
          <p14:tracePt t="27739" x="7042150" y="2971800"/>
          <p14:tracePt t="27755" x="7016750" y="2971800"/>
          <p14:tracePt t="27772" x="7010400" y="2971800"/>
          <p14:tracePt t="27790" x="6991350" y="2971800"/>
          <p14:tracePt t="27806" x="6985000" y="2971800"/>
          <p14:tracePt t="27822" x="6959600" y="2971800"/>
          <p14:tracePt t="27839" x="6946900" y="2971800"/>
          <p14:tracePt t="27855" x="6921500" y="2971800"/>
          <p14:tracePt t="27891" x="6915150" y="2971800"/>
          <p14:tracePt t="27905" x="6908800" y="2971800"/>
          <p14:tracePt t="27906" x="6902450" y="2971800"/>
          <p14:tracePt t="27922" x="6858000" y="2971800"/>
          <p14:tracePt t="27939" x="6788150" y="2965450"/>
          <p14:tracePt t="27956" x="6724650" y="2965450"/>
          <p14:tracePt t="27972" x="6667500" y="2959100"/>
          <p14:tracePt t="27989" x="6610350" y="2959100"/>
          <p14:tracePt t="28006" x="6565900" y="2952750"/>
          <p14:tracePt t="28022" x="6534150" y="2946400"/>
          <p14:tracePt t="28039" x="6502400" y="2946400"/>
          <p14:tracePt t="28056" x="6489700" y="2946400"/>
          <p14:tracePt t="28073" x="6477000" y="2946400"/>
          <p14:tracePt t="28107" x="6470650" y="2946400"/>
          <p14:tracePt t="28155" x="6464300" y="2946400"/>
          <p14:tracePt t="28179" x="6457950" y="2946400"/>
          <p14:tracePt t="28419" x="6464300" y="2946400"/>
          <p14:tracePt t="28432" x="6489700" y="2940050"/>
          <p14:tracePt t="28435" x="6496050" y="2940050"/>
          <p14:tracePt t="28443" x="6565900" y="2940050"/>
          <p14:tracePt t="28456" x="6673850" y="2940050"/>
          <p14:tracePt t="28475" x="6794500" y="2952750"/>
          <p14:tracePt t="28491" x="6946900" y="2959100"/>
          <p14:tracePt t="28507" x="7086600" y="2971800"/>
          <p14:tracePt t="28523" x="7200900" y="2984500"/>
          <p14:tracePt t="28540" x="7232650" y="2984500"/>
          <p14:tracePt t="28557" x="7251700" y="2984500"/>
          <p14:tracePt t="28573" x="7258050" y="2984500"/>
          <p14:tracePt t="28590" x="7264400" y="2984500"/>
          <p14:tracePt t="28607" x="7277100" y="2984500"/>
          <p14:tracePt t="28827" x="7258050" y="2984500"/>
          <p14:tracePt t="28835" x="7239000" y="2984500"/>
          <p14:tracePt t="28843" x="7213600" y="2984500"/>
          <p14:tracePt t="28851" x="7162800" y="2984500"/>
          <p14:tracePt t="28859" x="7042150" y="2978150"/>
          <p14:tracePt t="28875" x="6889750" y="2971800"/>
          <p14:tracePt t="28891" x="6692900" y="2971800"/>
          <p14:tracePt t="28908" x="6546850" y="2971800"/>
          <p14:tracePt t="28924" x="6438900" y="2971800"/>
          <p14:tracePt t="28941" x="6426200" y="2971800"/>
          <p14:tracePt t="29155" x="6432550" y="2971800"/>
          <p14:tracePt t="29167" x="6464300" y="2971800"/>
          <p14:tracePt t="29171" x="6540500" y="2990850"/>
          <p14:tracePt t="29179" x="6629400" y="2997200"/>
          <p14:tracePt t="29195" x="6781800" y="3016250"/>
          <p14:tracePt t="29208" x="6902450" y="3022600"/>
          <p14:tracePt t="29224" x="7016750" y="3028950"/>
          <p14:tracePt t="29241" x="7086600" y="3028950"/>
          <p14:tracePt t="29258" x="7143750" y="3028950"/>
          <p14:tracePt t="29275" x="7162800" y="3028950"/>
          <p14:tracePt t="29323" x="7169150" y="3028950"/>
          <p14:tracePt t="29395" x="7137400" y="3022600"/>
          <p14:tracePt t="29403" x="7131050" y="3022600"/>
          <p14:tracePt t="29411" x="7105650" y="3016250"/>
          <p14:tracePt t="29419" x="7048500" y="3016250"/>
          <p14:tracePt t="29427" x="6978650" y="3009900"/>
          <p14:tracePt t="29443" x="6934200" y="3009900"/>
          <p14:tracePt t="29459" x="6883400" y="3003550"/>
          <p14:tracePt t="29459" x="6870700" y="3003550"/>
          <p14:tracePt t="29475" x="6851650" y="3003550"/>
          <p14:tracePt t="29500" x="6845300" y="2990850"/>
          <p14:tracePt t="29539" x="6838950" y="2984500"/>
          <p14:tracePt t="29547" x="6832600" y="2978150"/>
          <p14:tracePt t="29555" x="6826250" y="2971800"/>
          <p14:tracePt t="29563" x="6807200" y="2933700"/>
          <p14:tracePt t="29579" x="6762750" y="2876550"/>
          <p14:tracePt t="29608" x="6711950" y="2762250"/>
          <p14:tracePt t="29609" x="6629400" y="2628900"/>
          <p14:tracePt t="29625" x="6464300" y="2336800"/>
          <p14:tracePt t="29642" x="6388100" y="2203450"/>
          <p14:tracePt t="29659" x="6267450" y="2006600"/>
          <p14:tracePt t="29675" x="6229350" y="1930400"/>
          <p14:tracePt t="29692" x="6210300" y="1885950"/>
          <p14:tracePt t="29710" x="6184900" y="1847850"/>
          <p14:tracePt t="29725" x="6184900" y="1835150"/>
          <p14:tracePt t="29742" x="6165850" y="1809750"/>
          <p14:tracePt t="29759" x="6140450" y="1771650"/>
          <p14:tracePt t="29775" x="6102350" y="1727200"/>
          <p14:tracePt t="29792" x="6076950" y="1676400"/>
          <p14:tracePt t="29809" x="6051550" y="1644650"/>
          <p14:tracePt t="29825" x="6045200" y="1619250"/>
          <p14:tracePt t="29842" x="6026150" y="1600200"/>
          <p14:tracePt t="29859" x="6013450" y="1574800"/>
          <p14:tracePt t="29876" x="6007100" y="1568450"/>
          <p14:tracePt t="29915" x="6007100" y="1562100"/>
          <p14:tracePt t="29995" x="6000750" y="1555750"/>
          <p14:tracePt t="30003" x="5988050" y="1549400"/>
          <p14:tracePt t="30011" x="5988050" y="1543050"/>
          <p14:tracePt t="30019" x="5988050" y="1536700"/>
          <p14:tracePt t="30027" x="5969000" y="1517650"/>
          <p14:tracePt t="30043" x="5949950" y="1485900"/>
          <p14:tracePt t="30076" x="5943600" y="1466850"/>
          <p14:tracePt t="30083" x="5930900" y="1447800"/>
          <p14:tracePt t="30093" x="5918200" y="1422400"/>
          <p14:tracePt t="30109" x="5911850" y="1416050"/>
          <p14:tracePt t="30126" x="5911850" y="1409700"/>
          <p14:tracePt t="30142" x="5905500" y="1397000"/>
          <p14:tracePt t="30159" x="5899150" y="1377950"/>
          <p14:tracePt t="30176" x="5892800" y="1377950"/>
          <p14:tracePt t="30192" x="5892800" y="1365250"/>
          <p14:tracePt t="30524" x="5892800" y="1371600"/>
          <p14:tracePt t="30532" x="5892800" y="1377950"/>
          <p14:tracePt t="30548" x="5886450" y="1403350"/>
          <p14:tracePt t="30556" x="5886450" y="1409700"/>
          <p14:tracePt t="30564" x="5886450" y="1435100"/>
          <p14:tracePt t="30578" x="5886450" y="1479550"/>
          <p14:tracePt t="30596" x="5886450" y="1511300"/>
          <p14:tracePt t="30611" x="5892800" y="1581150"/>
          <p14:tracePt t="30628" x="5899150" y="1625600"/>
          <p14:tracePt t="30644" x="5899150" y="1657350"/>
          <p14:tracePt t="30661" x="5899150" y="1689100"/>
          <p14:tracePt t="30678" x="5905500" y="1720850"/>
          <p14:tracePt t="30694" x="5911850" y="1758950"/>
          <p14:tracePt t="30711" x="5918200" y="1835150"/>
          <p14:tracePt t="30728" x="5918200" y="1847850"/>
          <p14:tracePt t="30745" x="5930900" y="1905000"/>
          <p14:tracePt t="30761" x="5930900" y="1936750"/>
          <p14:tracePt t="30778" x="5937250" y="1968500"/>
          <p14:tracePt t="30795" x="5943600" y="2000250"/>
          <p14:tracePt t="30795" x="5956300" y="2032000"/>
          <p14:tracePt t="30812" x="5969000" y="2070100"/>
          <p14:tracePt t="30828" x="5988050" y="2159000"/>
          <p14:tracePt t="30845" x="6000750" y="2197100"/>
          <p14:tracePt t="30861" x="6007100" y="2241550"/>
          <p14:tracePt t="30878" x="6013450" y="2279650"/>
          <p14:tracePt t="30895" x="6019800" y="2324100"/>
          <p14:tracePt t="30912" x="6019800" y="2355850"/>
          <p14:tracePt t="30928" x="6026150" y="2387600"/>
          <p14:tracePt t="30945" x="6070600" y="2565400"/>
          <p14:tracePt t="30962" x="6089650" y="2628900"/>
          <p14:tracePt t="30978" x="6108700" y="2679700"/>
          <p14:tracePt t="30995" x="6127750" y="2736850"/>
          <p14:tracePt t="30995" x="6134100" y="2774950"/>
          <p14:tracePt t="31012" x="6146800" y="2819400"/>
          <p14:tracePt t="31028" x="6165850" y="2901950"/>
          <p14:tracePt t="31045" x="6203950" y="3035300"/>
          <p14:tracePt t="31062" x="6223000" y="3086100"/>
          <p14:tracePt t="31078" x="6235700" y="3136900"/>
          <p14:tracePt t="31095" x="6254750" y="3181350"/>
          <p14:tracePt t="31112" x="6267450" y="3251200"/>
          <p14:tracePt t="31128" x="6280150" y="3289300"/>
          <p14:tracePt t="31145" x="6330950" y="3416300"/>
          <p14:tracePt t="31162" x="6362700" y="3486150"/>
          <p14:tracePt t="31179" x="6400800" y="3575050"/>
          <p14:tracePt t="31195" x="6400800" y="3594100"/>
          <p14:tracePt t="31212" x="6407150" y="3600450"/>
          <p14:tracePt t="31229" x="6407150" y="3613150"/>
          <p14:tracePt t="31245" x="6407150" y="3619500"/>
          <p14:tracePt t="31262" x="6407150" y="3632200"/>
          <p14:tracePt t="31279" x="6413500" y="3651250"/>
          <p14:tracePt t="31295" x="6413500" y="3657600"/>
          <p14:tracePt t="31356" x="6419850" y="3663950"/>
          <p14:tracePt t="31371" x="6419850" y="3670300"/>
          <p14:tracePt t="31380" x="6426200" y="3689350"/>
          <p14:tracePt t="31388" x="6426200" y="3695700"/>
          <p14:tracePt t="31396" x="6432550" y="3708400"/>
          <p14:tracePt t="31412" x="6432550" y="3721100"/>
          <p14:tracePt t="31548" x="6438900" y="3721100"/>
          <p14:tracePt t="31612" x="6445250" y="3721100"/>
          <p14:tracePt t="31628" x="6451600" y="3721100"/>
          <p14:tracePt t="31636" x="6464300" y="3721100"/>
          <p14:tracePt t="31644" x="6477000" y="3721100"/>
          <p14:tracePt t="31652" x="6508750" y="3721100"/>
          <p14:tracePt t="31668" x="6540500" y="3721100"/>
          <p14:tracePt t="31684" x="6591300" y="3714750"/>
          <p14:tracePt t="31696" x="6642100" y="3714750"/>
          <p14:tracePt t="31713" x="6686550" y="3714750"/>
          <p14:tracePt t="31730" x="6705600" y="3714750"/>
          <p14:tracePt t="31746" x="6775450" y="3714750"/>
          <p14:tracePt t="31763" x="6794500" y="3714750"/>
          <p14:tracePt t="31780" x="6819900" y="3714750"/>
          <p14:tracePt t="31796" x="6826250" y="3714750"/>
          <p14:tracePt t="32020" x="6819900" y="3714750"/>
          <p14:tracePt t="32028" x="6800850" y="3702050"/>
          <p14:tracePt t="32032" x="6769100" y="3683000"/>
          <p14:tracePt t="32052" x="6718300" y="3651250"/>
          <p14:tracePt t="32068" x="6661150" y="3613150"/>
          <p14:tracePt t="32084" x="6572250" y="3543300"/>
          <p14:tracePt t="32097" x="6483350" y="3460750"/>
          <p14:tracePt t="32113" x="6388100" y="3346450"/>
          <p14:tracePt t="32130" x="6350000" y="3289300"/>
          <p14:tracePt t="32147" x="6248400" y="3073400"/>
          <p14:tracePt t="32164" x="6191250" y="2844800"/>
          <p14:tracePt t="32180" x="6153150" y="2717800"/>
          <p14:tracePt t="32197" x="6115050" y="2533650"/>
          <p14:tracePt t="32214" x="6051550" y="2165350"/>
          <p14:tracePt t="32230" x="6032500" y="1987550"/>
          <p14:tracePt t="32247" x="6026150" y="1835150"/>
          <p14:tracePt t="32264" x="6019800" y="1758950"/>
          <p14:tracePt t="32280" x="6007100" y="1682750"/>
          <p14:tracePt t="32297" x="6007100" y="1625600"/>
          <p14:tracePt t="32314" x="5994400" y="1562100"/>
          <p14:tracePt t="32331" x="5981700" y="1498600"/>
          <p14:tracePt t="32348" x="5981700" y="1485900"/>
          <p14:tracePt t="32364" x="5981700" y="1479550"/>
          <p14:tracePt t="32381" x="5981700" y="1447800"/>
          <p14:tracePt t="32397" x="5975350" y="1422400"/>
          <p14:tracePt t="32414" x="5975350" y="1377950"/>
          <p14:tracePt t="32431" x="5969000" y="1333500"/>
          <p14:tracePt t="32447" x="5962650" y="1282700"/>
          <p14:tracePt t="32464" x="5956300" y="1250950"/>
          <p14:tracePt t="32481" x="5949950" y="1231900"/>
          <p14:tracePt t="32498" x="5949950" y="1225550"/>
          <p14:tracePt t="32684" x="5949950" y="1231900"/>
          <p14:tracePt t="32700" x="5943600" y="1244600"/>
          <p14:tracePt t="32708" x="5943600" y="1250950"/>
          <p14:tracePt t="32716" x="5930900" y="1276350"/>
          <p14:tracePt t="32732" x="5930900" y="1282700"/>
          <p14:tracePt t="32748" x="5911850" y="1327150"/>
          <p14:tracePt t="32756" x="5905500" y="1358900"/>
          <p14:tracePt t="32772" x="5899150" y="1371600"/>
          <p14:tracePt t="32788" x="5892800" y="1390650"/>
          <p14:tracePt t="32798" x="5886450" y="1397000"/>
          <p14:tracePt t="32836" x="5880100" y="1403350"/>
          <p14:tracePt t="33107" x="0" y="0"/>
        </p14:tracePtLst>
        <p14:tracePtLst>
          <p14:tracePt t="38553" x="4997450" y="2647950"/>
          <p14:tracePt t="38595" x="4997450" y="2654300"/>
          <p14:tracePt t="38604" x="5010150" y="2667000"/>
          <p14:tracePt t="38619" x="5010150" y="2679700"/>
          <p14:tracePt t="38628" x="5029200" y="2686050"/>
          <p14:tracePt t="38644" x="5035550" y="2698750"/>
          <p14:tracePt t="38651" x="5041900" y="2705100"/>
          <p14:tracePt t="38731" x="5048250" y="2711450"/>
          <p14:tracePt t="38739" x="5054600" y="2711450"/>
          <p14:tracePt t="38748" x="5073650" y="2724150"/>
          <p14:tracePt t="38764" x="5086350" y="2736850"/>
          <p14:tracePt t="38779" x="5149850" y="2768600"/>
          <p14:tracePt t="38795" x="5334000" y="2863850"/>
          <p14:tracePt t="38810" x="5575300" y="2940050"/>
          <p14:tracePt t="38824" x="5708650" y="2946400"/>
          <p14:tracePt t="38841" x="5727700" y="2946400"/>
          <p14:tracePt t="38858" x="5740400" y="2940050"/>
          <p14:tracePt t="38875" x="5753100" y="2927350"/>
          <p14:tracePt t="38891" x="5765800" y="2901950"/>
          <p14:tracePt t="38908" x="5772150" y="2901950"/>
          <p14:tracePt t="38925" x="5778500" y="2895600"/>
          <p14:tracePt t="38941" x="5791200" y="2895600"/>
          <p14:tracePt t="38958" x="5797550" y="2889250"/>
          <p14:tracePt t="38975" x="5816600" y="2889250"/>
          <p14:tracePt t="38993" x="5842000" y="2889250"/>
          <p14:tracePt t="39008" x="5886450" y="2889250"/>
          <p14:tracePt t="39025" x="5937250" y="2895600"/>
          <p14:tracePt t="39041" x="6045200" y="2895600"/>
          <p14:tracePt t="39058" x="6210300" y="2895600"/>
          <p14:tracePt t="39075" x="6369050" y="2889250"/>
          <p14:tracePt t="39092" x="6438900" y="2882900"/>
          <p14:tracePt t="39227" x="6451600" y="2870200"/>
          <p14:tracePt t="39244" x="6457950" y="2870200"/>
          <p14:tracePt t="39251" x="6477000" y="2857500"/>
          <p14:tracePt t="39259" x="6502400" y="2851150"/>
          <p14:tracePt t="39276" x="6534150" y="2844800"/>
          <p14:tracePt t="39276" x="6559550" y="2844800"/>
          <p14:tracePt t="39292" x="6623050" y="2832100"/>
          <p14:tracePt t="39309" x="6635750" y="2832100"/>
          <p14:tracePt t="39364" x="6648450" y="2832100"/>
          <p14:tracePt t="39372" x="6654800" y="2832100"/>
          <p14:tracePt t="39379" x="6661150" y="2832100"/>
          <p14:tracePt t="39387" x="6680200" y="2832100"/>
          <p14:tracePt t="39395" x="6743700" y="2832100"/>
          <p14:tracePt t="39411" x="6794500" y="2838450"/>
          <p14:tracePt t="39425" x="6800850" y="2838450"/>
          <p14:tracePt t="39443" x="6819900" y="2838450"/>
          <p14:tracePt t="39467" x="6832600" y="2838450"/>
          <p14:tracePt t="39531" x="6845300" y="2844800"/>
          <p14:tracePt t="39548" x="6858000" y="2844800"/>
          <p14:tracePt t="39556" x="6877050" y="2844800"/>
          <p14:tracePt t="39563" x="6889750" y="2851150"/>
          <p14:tracePt t="39576" x="6896100" y="2851150"/>
          <p14:tracePt t="39576" x="6908800" y="2851150"/>
          <p14:tracePt t="39592" x="6915150" y="2851150"/>
          <p14:tracePt t="39609" x="6940550" y="2851150"/>
          <p14:tracePt t="39626" x="6965950" y="2851150"/>
          <p14:tracePt t="39642" x="6985000" y="2851150"/>
          <p14:tracePt t="39659" x="6991350" y="2851150"/>
          <p14:tracePt t="39699" x="6997700" y="2851150"/>
          <p14:tracePt t="39819" x="6991350" y="2851150"/>
          <p14:tracePt t="39827" x="6978650" y="2851150"/>
          <p14:tracePt t="39835" x="6972300" y="2857500"/>
          <p14:tracePt t="39843" x="6870700" y="2870200"/>
          <p14:tracePt t="39864" x="6794500" y="2870200"/>
          <p14:tracePt t="39876" x="6769100" y="2876550"/>
          <p14:tracePt t="39893" x="6718300" y="2876550"/>
          <p14:tracePt t="39910" x="6711950" y="2876550"/>
          <p14:tracePt t="39926" x="6699250" y="2876550"/>
          <p14:tracePt t="39944" x="6673850" y="2882900"/>
          <p14:tracePt t="39960" x="6635750" y="2882900"/>
          <p14:tracePt t="39977" x="6572250" y="2882900"/>
          <p14:tracePt t="39993" x="6515100" y="2882900"/>
          <p14:tracePt t="40011" x="6464300" y="2882900"/>
          <p14:tracePt t="40026" x="6457950" y="2882900"/>
          <p14:tracePt t="40043" x="6451600" y="2882900"/>
          <p14:tracePt t="40083" x="6445250" y="2882900"/>
          <p14:tracePt t="40102" x="6438900" y="2882900"/>
          <p14:tracePt t="40123" x="6426200" y="2882900"/>
          <p14:tracePt t="40139" x="6419850" y="2882900"/>
          <p14:tracePt t="40147" x="6407150" y="2882900"/>
          <p14:tracePt t="40172" x="6400800" y="2882900"/>
          <p14:tracePt t="40195" x="6394450" y="2882900"/>
          <p14:tracePt t="40363" x="6400800" y="2882900"/>
          <p14:tracePt t="40371" x="6426200" y="2882900"/>
          <p14:tracePt t="40379" x="6477000" y="2882900"/>
          <p14:tracePt t="40387" x="6534150" y="2882900"/>
          <p14:tracePt t="40395" x="6705600" y="2895600"/>
          <p14:tracePt t="40411" x="6953250" y="2901950"/>
          <p14:tracePt t="40427" x="7092950" y="2908300"/>
          <p14:tracePt t="40444" x="7105650" y="2908300"/>
          <p14:tracePt t="40587" x="7099300" y="2908300"/>
          <p14:tracePt t="40595" x="7092950" y="2908300"/>
          <p14:tracePt t="40620" x="7086600" y="2901950"/>
          <p14:tracePt t="40636" x="7080250" y="2901950"/>
          <p14:tracePt t="40659" x="7067550" y="2895600"/>
          <p14:tracePt t="40670" x="7067550" y="2889250"/>
          <p14:tracePt t="40671" x="7042150" y="2882900"/>
          <p14:tracePt t="40677" x="7023100" y="2876550"/>
          <p14:tracePt t="40694" x="6965950" y="2857500"/>
          <p14:tracePt t="40694" x="0" y="0"/>
        </p14:tracePtLst>
        <p14:tracePtLst>
          <p14:tracePt t="43193" x="2832100" y="3054350"/>
          <p14:tracePt t="43268" x="2832100" y="3048000"/>
          <p14:tracePt t="43292" x="2838450" y="3041650"/>
          <p14:tracePt t="43364" x="2844800" y="3035300"/>
          <p14:tracePt t="43380" x="2844800" y="3028950"/>
          <p14:tracePt t="43388" x="2844800" y="3022600"/>
          <p14:tracePt t="43404" x="2838450" y="3009900"/>
          <p14:tracePt t="43412" x="2832100" y="2997200"/>
          <p14:tracePt t="43433" x="2832100" y="2990850"/>
          <p14:tracePt t="43436" x="2800350" y="2946400"/>
          <p14:tracePt t="43452" x="2774950" y="2927350"/>
          <p14:tracePt t="43468" x="2762250" y="2914650"/>
          <p14:tracePt t="43492" x="2736850" y="2895600"/>
          <p14:tracePt t="43500" x="2698750" y="2870200"/>
          <p14:tracePt t="43517" x="2654300" y="2863850"/>
          <p14:tracePt t="43533" x="2622550" y="2851150"/>
          <p14:tracePt t="43550" x="2578100" y="2838450"/>
          <p14:tracePt t="43567" x="2533650" y="2838450"/>
          <p14:tracePt t="43583" x="2501900" y="2832100"/>
          <p14:tracePt t="43600" x="2463800" y="2832100"/>
          <p14:tracePt t="43617" x="2444750" y="2832100"/>
          <p14:tracePt t="43633" x="2406650" y="2825750"/>
          <p14:tracePt t="43650" x="2317750" y="2825750"/>
          <p14:tracePt t="43667" x="2235200" y="2825750"/>
          <p14:tracePt t="43683" x="2032000" y="2825750"/>
          <p14:tracePt t="43700" x="1974850" y="2825750"/>
          <p14:tracePt t="43717" x="1930400" y="2832100"/>
          <p14:tracePt t="43733" x="1924050" y="2838450"/>
          <p14:tracePt t="43750" x="1905000" y="2844800"/>
          <p14:tracePt t="43767" x="1898650" y="2857500"/>
          <p14:tracePt t="43784" x="1885950" y="2870200"/>
          <p14:tracePt t="43800" x="1885950" y="2876550"/>
          <p14:tracePt t="43817" x="1885950" y="2895600"/>
          <p14:tracePt t="43834" x="1885950" y="2908300"/>
          <p14:tracePt t="43850" x="1885950" y="2933700"/>
          <p14:tracePt t="43867" x="1898650" y="2971800"/>
          <p14:tracePt t="43884" x="1936750" y="3041650"/>
          <p14:tracePt t="43900" x="1968500" y="3079750"/>
          <p14:tracePt t="43917" x="2032000" y="3136900"/>
          <p14:tracePt t="43934" x="2057400" y="3162300"/>
          <p14:tracePt t="43951" x="2076450" y="3175000"/>
          <p14:tracePt t="43967" x="2120900" y="3200400"/>
          <p14:tracePt t="43984" x="2197100" y="3232150"/>
          <p14:tracePt t="44001" x="2279650" y="3251200"/>
          <p14:tracePt t="44017" x="2425700" y="3276600"/>
          <p14:tracePt t="44034" x="2552700" y="3289300"/>
          <p14:tracePt t="44051" x="2667000" y="3289300"/>
          <p14:tracePt t="44067" x="2736850" y="3276600"/>
          <p14:tracePt t="44085" x="2819400" y="3232150"/>
          <p14:tracePt t="44101" x="2889250" y="3187700"/>
          <p14:tracePt t="44117" x="2940050" y="3149600"/>
          <p14:tracePt t="44134" x="2959100" y="3117850"/>
          <p14:tracePt t="44151" x="2984500" y="3079750"/>
          <p14:tracePt t="44168" x="3009900" y="3054350"/>
          <p14:tracePt t="44184" x="3016250" y="3035300"/>
          <p14:tracePt t="44201" x="3016250" y="2990850"/>
          <p14:tracePt t="44218" x="3016250" y="2971800"/>
          <p14:tracePt t="44234" x="3016250" y="2952750"/>
          <p14:tracePt t="44251" x="3009900" y="2946400"/>
          <p14:tracePt t="44268" x="3003550" y="2933700"/>
          <p14:tracePt t="44284" x="2965450" y="2895600"/>
          <p14:tracePt t="44301" x="2914650" y="2863850"/>
          <p14:tracePt t="44318" x="2838450" y="2838450"/>
          <p14:tracePt t="44334" x="2736850" y="2806700"/>
          <p14:tracePt t="44351" x="2489200" y="2774950"/>
          <p14:tracePt t="44368" x="2343150" y="2755900"/>
          <p14:tracePt t="44385" x="2184400" y="2755900"/>
          <p14:tracePt t="44401" x="2063750" y="2762250"/>
          <p14:tracePt t="44418" x="1981200" y="2774950"/>
          <p14:tracePt t="44435" x="1917700" y="2800350"/>
          <p14:tracePt t="44451" x="1854200" y="2832100"/>
          <p14:tracePt t="44469" x="1841500" y="2838450"/>
          <p14:tracePt t="44485" x="1828800" y="2870200"/>
          <p14:tracePt t="44502" x="1816100" y="2901950"/>
          <p14:tracePt t="44519" x="1809750" y="2946400"/>
          <p14:tracePt t="44535" x="1803400" y="2990850"/>
          <p14:tracePt t="44552" x="1828800" y="3086100"/>
          <p14:tracePt t="44568" x="1860550" y="3136900"/>
          <p14:tracePt t="44585" x="1924050" y="3200400"/>
          <p14:tracePt t="44602" x="1974850" y="3232150"/>
          <p14:tracePt t="44618" x="2032000" y="3251200"/>
          <p14:tracePt t="44635" x="2120900" y="3276600"/>
          <p14:tracePt t="44652" x="2374900" y="3308350"/>
          <p14:tracePt t="44669" x="2432050" y="3308350"/>
          <p14:tracePt t="44685" x="2578100" y="3289300"/>
          <p14:tracePt t="44702" x="2673350" y="3257550"/>
          <p14:tracePt t="44718" x="2755900" y="3232150"/>
          <p14:tracePt t="44735" x="2889250" y="3187700"/>
          <p14:tracePt t="44752" x="2952750" y="3168650"/>
          <p14:tracePt t="44769" x="2997200" y="3136900"/>
          <p14:tracePt t="44785" x="3016250" y="3117850"/>
          <p14:tracePt t="44802" x="3022600" y="3098800"/>
          <p14:tracePt t="44819" x="3048000" y="3048000"/>
          <p14:tracePt t="44835" x="3054350" y="3016250"/>
          <p14:tracePt t="44852" x="3054350" y="2990850"/>
          <p14:tracePt t="44870" x="3054350" y="2971800"/>
          <p14:tracePt t="44885" x="3028950" y="2933700"/>
          <p14:tracePt t="44902" x="3003550" y="2921000"/>
          <p14:tracePt t="44919" x="2959100" y="2901950"/>
          <p14:tracePt t="44935" x="2863850" y="2882900"/>
          <p14:tracePt t="44952" x="2686050" y="2876550"/>
          <p14:tracePt t="44969" x="2457450" y="2857500"/>
          <p14:tracePt t="44985" x="2209800" y="2844800"/>
          <p14:tracePt t="45002" x="1879600" y="2844800"/>
          <p14:tracePt t="45019" x="1758950" y="2844800"/>
          <p14:tracePt t="45036" x="1695450" y="2857500"/>
          <p14:tracePt t="45052" x="1676400" y="2863850"/>
          <p14:tracePt t="45069" x="1670050" y="2870200"/>
          <p14:tracePt t="45086" x="1638300" y="2895600"/>
          <p14:tracePt t="45102" x="1606550" y="2933700"/>
          <p14:tracePt t="45119" x="1593850" y="2978150"/>
          <p14:tracePt t="45136" x="1593850" y="3016250"/>
          <p14:tracePt t="45153" x="1600200" y="3073400"/>
          <p14:tracePt t="45169" x="1625600" y="3111500"/>
          <p14:tracePt t="45186" x="1682750" y="3162300"/>
          <p14:tracePt t="45202" x="1746250" y="3194050"/>
          <p14:tracePt t="45219" x="1905000" y="3232150"/>
          <p14:tracePt t="45236" x="2120900" y="3251200"/>
          <p14:tracePt t="45253" x="2305050" y="3251200"/>
          <p14:tracePt t="45269" x="2393950" y="3251200"/>
          <p14:tracePt t="45286" x="2660650" y="3238500"/>
          <p14:tracePt t="45303" x="2774950" y="3213100"/>
          <p14:tracePt t="45319" x="2844800" y="3194050"/>
          <p14:tracePt t="45336" x="2863850" y="3181350"/>
          <p14:tracePt t="45353" x="2870200" y="3175000"/>
          <p14:tracePt t="45404" x="2870200" y="3168650"/>
          <p14:tracePt t="45448" x="2870200" y="3162300"/>
          <p14:tracePt t="45460" x="2870200" y="3155950"/>
          <p14:tracePt t="45470" x="2870200" y="3149600"/>
          <p14:tracePt t="45492" x="2863850" y="3136900"/>
          <p14:tracePt t="45503" x="2851150" y="3130550"/>
          <p14:tracePt t="45508" x="2806700" y="3098800"/>
          <p14:tracePt t="45520" x="2590800" y="3022600"/>
          <p14:tracePt t="45553" x="2463800" y="2978150"/>
          <p14:tracePt t="45554" x="2393950" y="2965450"/>
          <p14:tracePt t="45570" x="2349500" y="2952750"/>
          <p14:tracePt t="45586" x="2317750" y="2940050"/>
          <p14:tracePt t="45603" x="2311400" y="2940050"/>
          <p14:tracePt t="45621" x="2298700" y="2933700"/>
          <p14:tracePt t="45754" x="0" y="0"/>
        </p14:tracePtLst>
        <p14:tracePtLst>
          <p14:tracePt t="47900" x="7010400" y="2895600"/>
          <p14:tracePt t="47908" x="6997700" y="2895600"/>
          <p14:tracePt t="47933" x="6991350" y="2895600"/>
          <p14:tracePt t="47981" x="6985000" y="2889250"/>
          <p14:tracePt t="48006" x="6978650" y="2889250"/>
          <p14:tracePt t="48021" x="6965950" y="2889250"/>
          <p14:tracePt t="48037" x="6959600" y="2889250"/>
          <p14:tracePt t="48045" x="6934200" y="2889250"/>
          <p14:tracePt t="48053" x="6915150" y="2889250"/>
          <p14:tracePt t="48061" x="6877050" y="2889250"/>
          <p14:tracePt t="48077" x="6819900" y="2889250"/>
          <p14:tracePt t="48101" x="6737350" y="2895600"/>
          <p14:tracePt t="48109" x="6642100" y="2908300"/>
          <p14:tracePt t="48142" x="6616700" y="2921000"/>
          <p14:tracePt t="48149" x="6578600" y="2927350"/>
          <p14:tracePt t="48158" x="6483350" y="2933700"/>
          <p14:tracePt t="48175" x="6426200" y="2933700"/>
          <p14:tracePt t="48192" x="6381750" y="2933700"/>
          <p14:tracePt t="48208" x="6337300" y="2933700"/>
          <p14:tracePt t="48225" x="6330950" y="2933700"/>
          <p14:tracePt t="48242" x="6318250" y="2933700"/>
          <p14:tracePt t="48258" x="6311900" y="2933700"/>
          <p14:tracePt t="48413" x="6337300" y="2933700"/>
          <p14:tracePt t="48421" x="6381750" y="2921000"/>
          <p14:tracePt t="48429" x="6432550" y="2921000"/>
          <p14:tracePt t="48437" x="6477000" y="2914650"/>
          <p14:tracePt t="48445" x="6572250" y="2908300"/>
          <p14:tracePt t="48459" x="6718300" y="2895600"/>
          <p14:tracePt t="48475" x="6800850" y="2895600"/>
          <p14:tracePt t="48492" x="7270750" y="2889250"/>
          <p14:tracePt t="48509" x="7308850" y="2882900"/>
          <p14:tracePt t="48653" x="7283450" y="2882900"/>
          <p14:tracePt t="48661" x="7251700" y="2882900"/>
          <p14:tracePt t="48668" x="7194550" y="2882900"/>
          <p14:tracePt t="48693" x="7048500" y="2895600"/>
          <p14:tracePt t="48701" x="6851650" y="2901950"/>
          <p14:tracePt t="48717" x="6648450" y="2901950"/>
          <p14:tracePt t="48733" x="6496050" y="2901950"/>
          <p14:tracePt t="48743" x="6407150" y="2908300"/>
          <p14:tracePt t="48759" x="6381750" y="2908300"/>
          <p14:tracePt t="48776" x="6362700" y="2908300"/>
          <p14:tracePt t="48793" x="6350000" y="2908300"/>
          <p14:tracePt t="48809" x="6305550" y="2914650"/>
          <p14:tracePt t="48826" x="6280150" y="2914650"/>
          <p14:tracePt t="48843" x="6261100" y="2914650"/>
          <p14:tracePt t="48859" x="6254750" y="2914650"/>
          <p14:tracePt t="49029" x="6261100" y="2914650"/>
          <p14:tracePt t="49037" x="6267450" y="2914650"/>
          <p14:tracePt t="49045" x="6286500" y="2908300"/>
          <p14:tracePt t="49045" x="6318250" y="2908300"/>
          <p14:tracePt t="49060" x="6470650" y="2889250"/>
          <p14:tracePt t="49077" x="6565900" y="2876550"/>
          <p14:tracePt t="49110" x="6667500" y="2870200"/>
          <p14:tracePt t="49127" x="6737350" y="2870200"/>
          <p14:tracePt t="49143" x="6762750" y="2863850"/>
          <p14:tracePt t="49144" x="6813550" y="2863850"/>
          <p14:tracePt t="49160" x="6858000" y="2863850"/>
          <p14:tracePt t="49177" x="6915150" y="2863850"/>
          <p14:tracePt t="49193" x="6946900" y="2863850"/>
          <p14:tracePt t="49210" x="6965950" y="2863850"/>
          <p14:tracePt t="49333" x="6953250" y="2863850"/>
          <p14:tracePt t="49333" x="6927850" y="2863850"/>
          <p14:tracePt t="49349" x="6896100" y="2863850"/>
          <p14:tracePt t="49357" x="6832600" y="2876550"/>
          <p14:tracePt t="49365" x="6769100" y="2876550"/>
          <p14:tracePt t="49373" x="6699250" y="2882900"/>
          <p14:tracePt t="49379" x="6546850" y="2882900"/>
          <p14:tracePt t="49397" x="6407150" y="2882900"/>
          <p14:tracePt t="49413" x="6299200" y="2882900"/>
          <p14:tracePt t="49429" x="6184900" y="2882900"/>
          <p14:tracePt t="49444" x="6127750" y="2882900"/>
          <p14:tracePt t="49461" x="6102350" y="2876550"/>
          <p14:tracePt t="49477" x="6089650" y="2876550"/>
          <p14:tracePt t="49581" x="6108700" y="2876550"/>
          <p14:tracePt t="49589" x="6134100" y="2876550"/>
          <p14:tracePt t="49597" x="6178550" y="2876550"/>
          <p14:tracePt t="49605" x="6242050" y="2876550"/>
          <p14:tracePt t="49613" x="6381750" y="2876550"/>
          <p14:tracePt t="49627" x="6572250" y="2882900"/>
          <p14:tracePt t="49644" x="7023100" y="2901950"/>
          <p14:tracePt t="49661" x="7194550" y="2914650"/>
          <p14:tracePt t="49677" x="7327900" y="2914650"/>
          <p14:tracePt t="49694" x="7353300" y="2914650"/>
          <p14:tracePt t="49741" x="7359650" y="2914650"/>
          <p14:tracePt t="49853" x="7340600" y="2914650"/>
          <p14:tracePt t="49861" x="7277100" y="2921000"/>
          <p14:tracePt t="49877" x="7264400" y="2927350"/>
          <p14:tracePt t="49893" x="7219950" y="2933700"/>
          <p14:tracePt t="49901" x="6978650" y="2952750"/>
          <p14:tracePt t="49917" x="6807200" y="2952750"/>
          <p14:tracePt t="49933" x="6635750" y="2940050"/>
          <p14:tracePt t="49945" x="6438900" y="2927350"/>
          <p14:tracePt t="49961" x="6330950" y="2914650"/>
          <p14:tracePt t="49978" x="6299200" y="2908300"/>
          <p14:tracePt t="49995" x="6286500" y="2908300"/>
          <p14:tracePt t="50011" x="6280150" y="2908300"/>
          <p14:tracePt t="50028" x="6267450" y="2895600"/>
          <p14:tracePt t="50045" x="6261100" y="2895600"/>
          <p14:tracePt t="50141" x="6267450" y="2889250"/>
          <p14:tracePt t="50149" x="6286500" y="2889250"/>
          <p14:tracePt t="50157" x="6324600" y="2882900"/>
          <p14:tracePt t="50165" x="6369050" y="2882900"/>
          <p14:tracePt t="50173" x="6419850" y="2876550"/>
          <p14:tracePt t="50181" x="6553200" y="2870200"/>
          <p14:tracePt t="50195" x="6648450" y="2863850"/>
          <p14:tracePt t="50213" x="6769100" y="2863850"/>
          <p14:tracePt t="50229" x="6889750" y="2851150"/>
          <p14:tracePt t="50245" x="6946900" y="2844800"/>
          <p14:tracePt t="50262" x="6959600" y="2844800"/>
          <p14:tracePt t="50279" x="6965950" y="2844800"/>
          <p14:tracePt t="50365" x="6934200" y="2851150"/>
          <p14:tracePt t="50373" x="6915150" y="2857500"/>
          <p14:tracePt t="50388" x="6826250" y="2863850"/>
          <p14:tracePt t="50397" x="6769100" y="2863850"/>
          <p14:tracePt t="50405" x="6718300" y="2863850"/>
          <p14:tracePt t="50413" x="6534150" y="2863850"/>
          <p14:tracePt t="50437" x="6451600" y="2857500"/>
          <p14:tracePt t="50446" x="6394450" y="2857500"/>
          <p14:tracePt t="50462" x="6350000" y="2851150"/>
          <p14:tracePt t="50478" x="6324600" y="2851150"/>
          <p14:tracePt t="50495" x="6305550" y="2844800"/>
          <p14:tracePt t="50581" x="6311900" y="2844800"/>
          <p14:tracePt t="50589" x="6337300" y="2844800"/>
          <p14:tracePt t="50597" x="6432550" y="2851150"/>
          <p14:tracePt t="50605" x="6508750" y="2851150"/>
          <p14:tracePt t="50614" x="6705600" y="2857500"/>
          <p14:tracePt t="50614" x="6813550" y="2857500"/>
          <p14:tracePt t="50637" x="6864350" y="2863850"/>
          <p14:tracePt t="50646" x="7175500" y="2876550"/>
          <p14:tracePt t="50662" x="7239000" y="2876550"/>
          <p14:tracePt t="50679" x="7429500" y="2889250"/>
          <p14:tracePt t="50696" x="7442200" y="2889250"/>
          <p14:tracePt t="50773" x="7416800" y="2895600"/>
          <p14:tracePt t="50781" x="7366000" y="2908300"/>
          <p14:tracePt t="50789" x="7321550" y="2914650"/>
          <p14:tracePt t="50797" x="7162800" y="2927350"/>
          <p14:tracePt t="50821" x="6959600" y="2927350"/>
          <p14:tracePt t="50836" x="6686550" y="2914650"/>
          <p14:tracePt t="50846" x="6400800" y="2889250"/>
          <p14:tracePt t="50863" x="6362700" y="2882900"/>
          <p14:tracePt t="50879" x="6286500" y="2876550"/>
          <p14:tracePt t="51005" x="6286500" y="2870200"/>
          <p14:tracePt t="51013" x="6362700" y="2857500"/>
          <p14:tracePt t="51029" x="6394450" y="2851150"/>
          <p14:tracePt t="51046" x="6496050" y="2844800"/>
          <p14:tracePt t="51047" x="6559550" y="2838450"/>
          <p14:tracePt t="51064" x="6597650" y="2825750"/>
          <p14:tracePt t="51080" x="6667500" y="2819400"/>
          <p14:tracePt t="51164" x="6642100" y="2819400"/>
          <p14:tracePt t="51173" x="6616700" y="2825750"/>
          <p14:tracePt t="51181" x="6553200" y="2832100"/>
          <p14:tracePt t="51197" x="6477000" y="2844800"/>
          <p14:tracePt t="51213" x="6464300" y="2844800"/>
          <p14:tracePt t="51221" x="6432550" y="2844800"/>
          <p14:tracePt t="51230" x="6413500" y="2851150"/>
          <p14:tracePt t="51247" x="6400800" y="2851150"/>
          <p14:tracePt t="51357" x="6419850" y="2851150"/>
          <p14:tracePt t="51373" x="6451600" y="2851150"/>
          <p14:tracePt t="51381" x="6483350" y="2851150"/>
          <p14:tracePt t="51389" x="6502400" y="2851150"/>
          <p14:tracePt t="51405" x="6527800" y="2851150"/>
          <p14:tracePt t="51436" x="6534150" y="2851150"/>
          <p14:tracePt t="51893" x="6540500" y="2844800"/>
          <p14:tracePt t="51901" x="6540500" y="2838450"/>
          <p14:tracePt t="51925" x="6540500" y="2832100"/>
          <p14:tracePt t="51925" x="6546850" y="2832100"/>
          <p14:tracePt t="51949" x="6546850" y="2825750"/>
          <p14:tracePt t="51957" x="6559550" y="2813050"/>
          <p14:tracePt t="51973" x="6565900" y="2813050"/>
          <p14:tracePt t="51990" x="6565900" y="2800350"/>
          <p14:tracePt t="51997" x="6572250" y="2787650"/>
          <p14:tracePt t="52001" x="6572250" y="2781300"/>
          <p14:tracePt t="52021" x="6578600" y="2768600"/>
          <p14:tracePt t="52033" x="6591300" y="2755900"/>
          <p14:tracePt t="52048" x="6597650" y="2749550"/>
          <p14:tracePt t="52065" x="6604000" y="2743200"/>
          <p14:tracePt t="52082" x="6616700" y="2730500"/>
          <p14:tracePt t="52098" x="6635750" y="2717800"/>
          <p14:tracePt t="52115" x="6667500" y="2711450"/>
          <p14:tracePt t="52132" x="6718300" y="2692400"/>
          <p14:tracePt t="52148" x="6858000" y="2686050"/>
          <p14:tracePt t="52165" x="6934200" y="2679700"/>
          <p14:tracePt t="52182" x="7048500" y="2679700"/>
          <p14:tracePt t="52198" x="7169150" y="2667000"/>
          <p14:tracePt t="52215" x="7245350" y="2654300"/>
          <p14:tracePt t="52232" x="7296150" y="2647950"/>
          <p14:tracePt t="52248" x="7315200" y="2647950"/>
          <p14:tracePt t="52265" x="7340600" y="2647950"/>
          <p14:tracePt t="52282" x="7366000" y="2647950"/>
          <p14:tracePt t="52299" x="7499350" y="2647950"/>
          <p14:tracePt t="52315" x="7543800" y="2641600"/>
          <p14:tracePt t="52332" x="7613650" y="2641600"/>
          <p14:tracePt t="52349" x="7658100" y="2635250"/>
          <p14:tracePt t="52365" x="7715250" y="2641600"/>
          <p14:tracePt t="52382" x="7766050" y="2647950"/>
          <p14:tracePt t="52399" x="7791450" y="2647950"/>
          <p14:tracePt t="52415" x="7810500" y="2654300"/>
          <p14:tracePt t="52432" x="7823200" y="2660650"/>
          <p14:tracePt t="52449" x="7854950" y="2673350"/>
          <p14:tracePt t="52465" x="7880350" y="2692400"/>
          <p14:tracePt t="52482" x="7899400" y="2711450"/>
          <p14:tracePt t="52499" x="7912100" y="2711450"/>
          <p14:tracePt t="52541" x="7912100" y="2717800"/>
          <p14:tracePt t="52549" x="7918450" y="2717800"/>
          <p14:tracePt t="52557" x="7931150" y="2736850"/>
          <p14:tracePt t="52573" x="7943850" y="2755900"/>
          <p14:tracePt t="52589" x="7950200" y="2768600"/>
          <p14:tracePt t="52616" x="7956550" y="2768600"/>
          <p14:tracePt t="52636" x="7956550" y="2774950"/>
          <p14:tracePt t="52649" x="7956550" y="2781300"/>
          <p14:tracePt t="52653" x="7956550" y="2787650"/>
          <p14:tracePt t="52669" x="7956550" y="2800350"/>
          <p14:tracePt t="52684" x="7962900" y="2806700"/>
          <p14:tracePt t="52701" x="7956550" y="2819400"/>
          <p14:tracePt t="52716" x="7931150" y="2825750"/>
          <p14:tracePt t="52733" x="7899400" y="2832100"/>
          <p14:tracePt t="52749" x="7867650" y="2832100"/>
          <p14:tracePt t="52766" x="7854950" y="2825750"/>
          <p14:tracePt t="52783" x="7848600" y="2825750"/>
          <p14:tracePt t="52799" x="7835900" y="2800350"/>
          <p14:tracePt t="52816" x="7823200" y="2774950"/>
          <p14:tracePt t="52833" x="7804150" y="2730500"/>
          <p14:tracePt t="52849" x="7778750" y="2698750"/>
          <p14:tracePt t="52866" x="7766050" y="2686050"/>
          <p14:tracePt t="52883" x="7759700" y="2673350"/>
          <p14:tracePt t="52899" x="7753350" y="2660650"/>
          <p14:tracePt t="52916" x="7740650" y="2641600"/>
          <p14:tracePt t="52933" x="7734300" y="2635250"/>
          <p14:tracePt t="52949" x="7734300" y="2628900"/>
          <p14:tracePt t="52966" x="7734300" y="2622550"/>
          <p14:tracePt t="53004" x="7734300" y="2616200"/>
          <p14:tracePt t="53013" x="7753350" y="2616200"/>
          <p14:tracePt t="53033" x="7772400" y="2609850"/>
          <p14:tracePt t="53034" x="7842250" y="2609850"/>
          <p14:tracePt t="53050" x="7880350" y="2609850"/>
          <p14:tracePt t="53066" x="7937500" y="2609850"/>
          <p14:tracePt t="53101" x="7981950" y="2609850"/>
          <p14:tracePt t="53101" x="8001000" y="2622550"/>
          <p14:tracePt t="53117" x="8020050" y="2635250"/>
          <p14:tracePt t="53134" x="8020050" y="2647950"/>
          <p14:tracePt t="53150" x="8026400" y="2673350"/>
          <p14:tracePt t="53167" x="8026400" y="2705100"/>
          <p14:tracePt t="53183" x="8032750" y="2743200"/>
          <p14:tracePt t="53200" x="8039100" y="2755900"/>
          <p14:tracePt t="53217" x="8039100" y="2762250"/>
          <p14:tracePt t="53261" x="8039100" y="2768600"/>
          <p14:tracePt t="53284" x="8039100" y="2774950"/>
          <p14:tracePt t="53300" x="8039100" y="2781300"/>
          <p14:tracePt t="53317" x="8039100" y="2787650"/>
          <p14:tracePt t="53325" x="8032750" y="2800350"/>
          <p14:tracePt t="53334" x="8026400" y="2806700"/>
          <p14:tracePt t="53350" x="8013700" y="2813050"/>
          <p14:tracePt t="53367" x="8007350" y="2819400"/>
          <p14:tracePt t="53384" x="7975600" y="2825750"/>
          <p14:tracePt t="53400" x="7956550" y="2825750"/>
          <p14:tracePt t="53417" x="7937500" y="2832100"/>
          <p14:tracePt t="53434" x="7912100" y="2832100"/>
          <p14:tracePt t="53450" x="7905750" y="2832100"/>
          <p14:tracePt t="53467" x="7893050" y="2832100"/>
          <p14:tracePt t="53484" x="7810500" y="2832100"/>
          <p14:tracePt t="53501" x="7785100" y="2832100"/>
          <p14:tracePt t="53517" x="7772400" y="2825750"/>
          <p14:tracePt t="53556" x="7766050" y="2825750"/>
          <p14:tracePt t="53567" x="7753350" y="2825750"/>
          <p14:tracePt t="53580" x="7740650" y="2825750"/>
          <p14:tracePt t="53588" x="7715250" y="2819400"/>
          <p14:tracePt t="53617" x="7702550" y="2813050"/>
          <p14:tracePt t="53636" x="7696200" y="2813050"/>
          <p14:tracePt t="53685" x="7696200" y="2806700"/>
          <p14:tracePt t="53700" x="7683500" y="2806700"/>
          <p14:tracePt t="53789" x="7683500" y="2800350"/>
          <p14:tracePt t="53933" x="7689850" y="2800350"/>
          <p14:tracePt t="53948" x="7702550" y="2794000"/>
          <p14:tracePt t="53964" x="7708900" y="2794000"/>
          <p14:tracePt t="53973" x="7721600" y="2794000"/>
          <p14:tracePt t="53996" x="7727950" y="2794000"/>
          <p14:tracePt t="54005" x="7759700" y="2794000"/>
          <p14:tracePt t="54012" x="7785100" y="2806700"/>
          <p14:tracePt t="54027" x="7791450" y="2813050"/>
          <p14:tracePt t="54035" x="7810500" y="2819400"/>
          <p14:tracePt t="54493" x="7823200" y="2819400"/>
          <p14:tracePt t="54516" x="7842250" y="2819400"/>
          <p14:tracePt t="54524" x="7848600" y="2819400"/>
          <p14:tracePt t="54535" x="7854950" y="2819400"/>
          <p14:tracePt t="54536" x="7867650" y="2819400"/>
          <p14:tracePt t="54552" x="7899400" y="2819400"/>
          <p14:tracePt t="54569" x="7931150" y="2819400"/>
          <p14:tracePt t="54585" x="7962900" y="2819400"/>
          <p14:tracePt t="5502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Table4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1625" y="0"/>
            <a:ext cx="3813175" cy="6858000"/>
          </a:xfrm>
          <a:prstGeom prst="rect">
            <a:avLst/>
          </a:prstGeom>
          <a:noFill/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152400" y="609600"/>
            <a:ext cx="3657600" cy="5410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E001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2895600" cy="762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Molecular </a:t>
            </a:r>
            <a:r>
              <a:rPr lang="en-US" dirty="0" smtClean="0"/>
              <a:t>symmetry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990600"/>
            <a:ext cx="3200400" cy="5715000"/>
          </a:xfrm>
        </p:spPr>
        <p:txBody>
          <a:bodyPr>
            <a:normAutofit fontScale="85000" lnSpcReduction="20000"/>
          </a:bodyPr>
          <a:lstStyle/>
          <a:p>
            <a:pPr lvl="0">
              <a:defRPr/>
            </a:pPr>
            <a:r>
              <a:rPr lang="en-US" sz="3200" dirty="0" smtClean="0"/>
              <a:t>Evaluation </a:t>
            </a:r>
            <a:r>
              <a:rPr lang="en-US" sz="3200" dirty="0"/>
              <a:t>of point groups</a:t>
            </a:r>
          </a:p>
          <a:p>
            <a:pPr lvl="1">
              <a:defRPr/>
            </a:pPr>
            <a:r>
              <a:rPr lang="en-US" sz="3200" dirty="0"/>
              <a:t>Description of symmetry present in </a:t>
            </a:r>
            <a:r>
              <a:rPr lang="en-US" sz="3200" dirty="0" smtClean="0"/>
              <a:t>molecules</a:t>
            </a:r>
          </a:p>
          <a:p>
            <a:pPr lvl="2">
              <a:defRPr/>
            </a:pPr>
            <a:r>
              <a:rPr lang="en-US" sz="3200" dirty="0" smtClean="0">
                <a:solidFill>
                  <a:srgbClr val="BE001E"/>
                </a:solidFill>
              </a:rPr>
              <a:t>Axis</a:t>
            </a:r>
            <a:endParaRPr lang="en-US" sz="3200" dirty="0">
              <a:solidFill>
                <a:srgbClr val="BE001E"/>
              </a:solidFill>
            </a:endParaRPr>
          </a:p>
          <a:p>
            <a:pPr lvl="2">
              <a:defRPr/>
            </a:pPr>
            <a:r>
              <a:rPr lang="en-US" sz="3200" dirty="0" smtClean="0">
                <a:solidFill>
                  <a:srgbClr val="BE001E"/>
                </a:solidFill>
              </a:rPr>
              <a:t>Planes</a:t>
            </a:r>
          </a:p>
          <a:p>
            <a:pPr lvl="2">
              <a:defRPr/>
            </a:pPr>
            <a:r>
              <a:rPr lang="en-US" sz="3200" dirty="0" smtClean="0">
                <a:solidFill>
                  <a:srgbClr val="BE001E"/>
                </a:solidFill>
              </a:rPr>
              <a:t>Inversion</a:t>
            </a:r>
          </a:p>
          <a:p>
            <a:pPr lvl="2">
              <a:defRPr/>
            </a:pPr>
            <a:r>
              <a:rPr lang="en-US" sz="3200" dirty="0" smtClean="0">
                <a:solidFill>
                  <a:srgbClr val="BE001E"/>
                </a:solidFill>
              </a:rPr>
              <a:t>Rotation</a:t>
            </a:r>
          </a:p>
          <a:p>
            <a:pPr>
              <a:defRPr/>
            </a:pPr>
            <a:r>
              <a:rPr lang="en-US" sz="3200" dirty="0" smtClean="0">
                <a:solidFill>
                  <a:srgbClr val="BE001E"/>
                </a:solidFill>
              </a:rPr>
              <a:t>Use with group theory to determine spectroscopic properties </a:t>
            </a:r>
            <a:endParaRPr lang="en-US" sz="3200" dirty="0">
              <a:solidFill>
                <a:srgbClr val="BE001E"/>
              </a:solidFill>
            </a:endParaRP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4"/>
    </mc:Choice>
    <mc:Fallback xmlns="">
      <p:transition spd="slow" advTm="54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478" x="3619500" y="1219200"/>
          <p14:tracePt t="5485" x="3619500" y="1212850"/>
          <p14:tracePt t="5495" x="3625850" y="1193800"/>
          <p14:tracePt t="5501" x="3625850" y="1181100"/>
          <p14:tracePt t="5505" x="3625850" y="1143000"/>
          <p14:tracePt t="5520" x="3625850" y="1104900"/>
          <p14:tracePt t="5541" x="3619500" y="1054100"/>
          <p14:tracePt t="5557" x="3613150" y="1028700"/>
          <p14:tracePt t="5573" x="3606800" y="1003300"/>
          <p14:tracePt t="5589" x="3600450" y="977900"/>
          <p14:tracePt t="5605" x="3587750" y="933450"/>
          <p14:tracePt t="5620" x="3556000" y="863600"/>
          <p14:tracePt t="5637" x="3530600" y="838200"/>
          <p14:tracePt t="5661" x="3517900" y="812800"/>
          <p14:tracePt t="5670" x="3492500" y="781050"/>
          <p14:tracePt t="5704" x="3467100" y="742950"/>
          <p14:tracePt t="5720" x="3409950" y="685800"/>
          <p14:tracePt t="5725" x="3371850" y="641350"/>
          <p14:tracePt t="5737" x="3333750" y="615950"/>
          <p14:tracePt t="5757" x="3282950" y="571500"/>
          <p14:tracePt t="5773" x="3244850" y="539750"/>
          <p14:tracePt t="5787" x="3206750" y="501650"/>
          <p14:tracePt t="5804" x="3079750" y="400050"/>
          <p14:tracePt t="5820" x="2984500" y="330200"/>
          <p14:tracePt t="5837" x="2927350" y="298450"/>
          <p14:tracePt t="5853" x="2889250" y="279400"/>
          <p14:tracePt t="5871" x="2844800" y="254000"/>
          <p14:tracePt t="5887" x="2825750" y="234950"/>
          <p14:tracePt t="5904" x="2794000" y="215900"/>
          <p14:tracePt t="5920" x="2692400" y="171450"/>
          <p14:tracePt t="5938" x="2654300" y="146050"/>
          <p14:tracePt t="5954" x="2578100" y="107950"/>
          <p14:tracePt t="5971" x="2508250" y="82550"/>
          <p14:tracePt t="5988" x="2457450" y="57150"/>
          <p14:tracePt t="6004" x="2336800" y="25400"/>
          <p14:tracePt t="6022" x="2076450" y="0"/>
          <p14:tracePt t="6039" x="1841500" y="0"/>
          <p14:tracePt t="6054" x="1644650" y="0"/>
          <p14:tracePt t="6071" x="1479550" y="0"/>
          <p14:tracePt t="6088" x="1333500" y="0"/>
          <p14:tracePt t="6105" x="1225550" y="0"/>
          <p14:tracePt t="6121" x="1104900" y="0"/>
          <p14:tracePt t="6138" x="946150" y="6350"/>
          <p14:tracePt t="6155" x="863600" y="19050"/>
          <p14:tracePt t="6172" x="812800" y="31750"/>
          <p14:tracePt t="6188" x="793750" y="38100"/>
          <p14:tracePt t="6205" x="685800" y="107950"/>
          <p14:tracePt t="6222" x="647700" y="133350"/>
          <p14:tracePt t="6240" x="615950" y="165100"/>
          <p14:tracePt t="6255" x="603250" y="177800"/>
          <p14:tracePt t="6271" x="590550" y="196850"/>
          <p14:tracePt t="6288" x="577850" y="234950"/>
          <p14:tracePt t="6305" x="565150" y="330200"/>
          <p14:tracePt t="6322" x="565150" y="406400"/>
          <p14:tracePt t="6339" x="565150" y="469900"/>
          <p14:tracePt t="6356" x="571500" y="533400"/>
          <p14:tracePt t="6372" x="590550" y="590550"/>
          <p14:tracePt t="6390" x="622300" y="685800"/>
          <p14:tracePt t="6407" x="654050" y="749300"/>
          <p14:tracePt t="6423" x="723900" y="838200"/>
          <p14:tracePt t="6440" x="755650" y="876300"/>
          <p14:tracePt t="6456" x="768350" y="895350"/>
          <p14:tracePt t="6473" x="781050" y="908050"/>
          <p14:tracePt t="6490" x="812800" y="933450"/>
          <p14:tracePt t="6507" x="850900" y="965200"/>
          <p14:tracePt t="6523" x="908050" y="984250"/>
          <p14:tracePt t="6540" x="990600" y="1022350"/>
          <p14:tracePt t="6557" x="1104900" y="1054100"/>
          <p14:tracePt t="6573" x="1250950" y="1092200"/>
          <p14:tracePt t="6573" x="1441450" y="1149350"/>
          <p14:tracePt t="6607" x="1727200" y="1200150"/>
          <p14:tracePt t="6608" x="1892300" y="1219200"/>
          <p14:tracePt t="6623" x="2019300" y="1231900"/>
          <p14:tracePt t="6640" x="2108200" y="1225550"/>
          <p14:tracePt t="6657" x="2178050" y="1212850"/>
          <p14:tracePt t="6674" x="2324100" y="1193800"/>
          <p14:tracePt t="6691" x="2425700" y="1187450"/>
          <p14:tracePt t="6707" x="2514600" y="1174750"/>
          <p14:tracePt t="6723" x="2584450" y="1162050"/>
          <p14:tracePt t="6741" x="2730500" y="1123950"/>
          <p14:tracePt t="6757" x="2794000" y="1104900"/>
          <p14:tracePt t="6774" x="2876550" y="1085850"/>
          <p14:tracePt t="6791" x="2990850" y="1047750"/>
          <p14:tracePt t="6808" x="3073400" y="1022350"/>
          <p14:tracePt t="6824" x="3117850" y="996950"/>
          <p14:tracePt t="6840" x="3155950" y="958850"/>
          <p14:tracePt t="6857" x="3194050" y="946150"/>
          <p14:tracePt t="6874" x="3213100" y="920750"/>
          <p14:tracePt t="6890" x="3225800" y="889000"/>
          <p14:tracePt t="6907" x="3225800" y="869950"/>
          <p14:tracePt t="6924" x="3225800" y="850900"/>
          <p14:tracePt t="6941" x="3232150" y="819150"/>
          <p14:tracePt t="6957" x="3232150" y="800100"/>
          <p14:tracePt t="6974" x="3219450" y="742950"/>
          <p14:tracePt t="6991" x="3187700" y="704850"/>
          <p14:tracePt t="7008" x="3168650" y="673100"/>
          <p14:tracePt t="7024" x="3130550" y="647700"/>
          <p14:tracePt t="7041" x="3086100" y="628650"/>
          <p14:tracePt t="7057" x="3035300" y="603250"/>
          <p14:tracePt t="7074" x="2959100" y="577850"/>
          <p14:tracePt t="7090" x="2743200" y="539750"/>
          <p14:tracePt t="7108" x="2654300" y="533400"/>
          <p14:tracePt t="7124" x="2546350" y="527050"/>
          <p14:tracePt t="7142" x="2413000" y="514350"/>
          <p14:tracePt t="7158" x="2190750" y="488950"/>
          <p14:tracePt t="7175" x="2095500" y="482600"/>
          <p14:tracePt t="7175" x="2019300" y="476250"/>
          <p14:tracePt t="7192" x="1828800" y="450850"/>
          <p14:tracePt t="7207" x="1689100" y="450850"/>
          <p14:tracePt t="7225" x="1631950" y="450850"/>
          <p14:tracePt t="7242" x="1555750" y="450850"/>
          <p14:tracePt t="7258" x="1473200" y="463550"/>
          <p14:tracePt t="7275" x="1371600" y="476250"/>
          <p14:tracePt t="7291" x="1282700" y="482600"/>
          <p14:tracePt t="7308" x="1136650" y="520700"/>
          <p14:tracePt t="7325" x="1085850" y="552450"/>
          <p14:tracePt t="7342" x="1028700" y="577850"/>
          <p14:tracePt t="7358" x="977900" y="603250"/>
          <p14:tracePt t="7374" x="914400" y="635000"/>
          <p14:tracePt t="7391" x="819150" y="685800"/>
          <p14:tracePt t="7409" x="806450" y="692150"/>
          <p14:tracePt t="7425" x="793750" y="711200"/>
          <p14:tracePt t="7442" x="774700" y="730250"/>
          <p14:tracePt t="7459" x="755650" y="768350"/>
          <p14:tracePt t="7475" x="742950" y="838200"/>
          <p14:tracePt t="7491" x="730250" y="882650"/>
          <p14:tracePt t="7508" x="723900" y="933450"/>
          <p14:tracePt t="7525" x="717550" y="984250"/>
          <p14:tracePt t="7542" x="717550" y="1022350"/>
          <p14:tracePt t="7559" x="711200" y="1098550"/>
          <p14:tracePt t="7575" x="717550" y="1155700"/>
          <p14:tracePt t="7592" x="749300" y="1263650"/>
          <p14:tracePt t="7608" x="768350" y="1308100"/>
          <p14:tracePt t="7625" x="787400" y="1333500"/>
          <p14:tracePt t="7642" x="806450" y="1358900"/>
          <p14:tracePt t="7658" x="819150" y="1384300"/>
          <p14:tracePt t="7676" x="863600" y="1441450"/>
          <p14:tracePt t="7693" x="895350" y="1460500"/>
          <p14:tracePt t="7709" x="920750" y="1498600"/>
          <p14:tracePt t="7725" x="939800" y="1524000"/>
          <p14:tracePt t="7742" x="971550" y="1549400"/>
          <p14:tracePt t="7759" x="1009650" y="1581150"/>
          <p14:tracePt t="7775" x="1022350" y="1593850"/>
          <p14:tracePt t="7792" x="1123950" y="1670050"/>
          <p14:tracePt t="7809" x="1168400" y="1695450"/>
          <p14:tracePt t="7826" x="1219200" y="1714500"/>
          <p14:tracePt t="7842" x="1257300" y="1727200"/>
          <p14:tracePt t="7859" x="1333500" y="1733550"/>
          <p14:tracePt t="7876" x="1536700" y="1746250"/>
          <p14:tracePt t="7892" x="1695450" y="1758950"/>
          <p14:tracePt t="7909" x="1847850" y="1765300"/>
          <p14:tracePt t="7925" x="2101850" y="1778000"/>
          <p14:tracePt t="7944" x="2241550" y="1771650"/>
          <p14:tracePt t="7959" x="2425700" y="1752600"/>
          <p14:tracePt t="7976" x="2584450" y="1720850"/>
          <p14:tracePt t="7993" x="2692400" y="1682750"/>
          <p14:tracePt t="8009" x="2743200" y="1663700"/>
          <p14:tracePt t="8026" x="2768600" y="1651000"/>
          <p14:tracePt t="8042" x="2813050" y="1631950"/>
          <p14:tracePt t="8059" x="2851150" y="1600200"/>
          <p14:tracePt t="8076" x="2870200" y="1562100"/>
          <p14:tracePt t="8092" x="2889250" y="1524000"/>
          <p14:tracePt t="8109" x="2901950" y="1479550"/>
          <p14:tracePt t="8126" x="2908300" y="1422400"/>
          <p14:tracePt t="8143" x="2908300" y="1390650"/>
          <p14:tracePt t="8159" x="2908300" y="1371600"/>
          <p14:tracePt t="8176" x="2908300" y="1352550"/>
          <p14:tracePt t="8192" x="2882900" y="1308100"/>
          <p14:tracePt t="8210" x="2800350" y="1219200"/>
          <p14:tracePt t="8226" x="2724150" y="1168400"/>
          <p14:tracePt t="8243" x="2628900" y="1123950"/>
          <p14:tracePt t="8260" x="2501900" y="1073150"/>
          <p14:tracePt t="8276" x="2362200" y="1041400"/>
          <p14:tracePt t="8292" x="2171700" y="1003300"/>
          <p14:tracePt t="8310" x="1778000" y="958850"/>
          <p14:tracePt t="8327" x="1504950" y="933450"/>
          <p14:tracePt t="8343" x="1390650" y="927100"/>
          <p14:tracePt t="8360" x="1263650" y="927100"/>
          <p14:tracePt t="8376" x="1225550" y="927100"/>
          <p14:tracePt t="8393" x="965200" y="958850"/>
          <p14:tracePt t="8409" x="781050" y="971550"/>
          <p14:tracePt t="8427" x="730250" y="977900"/>
          <p14:tracePt t="8443" x="711200" y="977900"/>
          <p14:tracePt t="8459" x="692150" y="984250"/>
          <p14:tracePt t="8477" x="679450" y="996950"/>
          <p14:tracePt t="8493" x="666750" y="1003300"/>
          <p14:tracePt t="8510" x="641350" y="1028700"/>
          <p14:tracePt t="8527" x="603250" y="1054100"/>
          <p14:tracePt t="8543" x="571500" y="1073150"/>
          <p14:tracePt t="8560" x="533400" y="1092200"/>
          <p14:tracePt t="8577" x="527050" y="1104900"/>
          <p14:tracePt t="8593" x="482600" y="1143000"/>
          <p14:tracePt t="8610" x="476250" y="1149350"/>
          <p14:tracePt t="8655" x="476250" y="1155700"/>
          <p14:tracePt t="8663" x="476250" y="1162050"/>
          <p14:tracePt t="8679" x="476250" y="1168400"/>
          <p14:tracePt t="8687" x="482600" y="1174750"/>
          <p14:tracePt t="8695" x="508000" y="1193800"/>
          <p14:tracePt t="8695" x="520700" y="1193800"/>
          <p14:tracePt t="8711" x="552450" y="1212850"/>
          <p14:tracePt t="8744" x="584200" y="1231900"/>
          <p14:tracePt t="8744" x="584200" y="1238250"/>
          <p14:tracePt t="8760" x="596900" y="1238250"/>
          <p14:tracePt t="8818" x="0" y="0"/>
        </p14:tracePtLst>
        <p14:tracePtLst>
          <p14:tracePt t="17760" x="2559050" y="1778000"/>
          <p14:tracePt t="17909" x="2552700" y="1790700"/>
          <p14:tracePt t="17917" x="2546350" y="1790700"/>
          <p14:tracePt t="17925" x="2533650" y="1790700"/>
          <p14:tracePt t="17933" x="2527300" y="1790700"/>
          <p14:tracePt t="17941" x="2489200" y="1790700"/>
          <p14:tracePt t="17965" x="2457450" y="1790700"/>
          <p14:tracePt t="17981" x="2400300" y="1790700"/>
          <p14:tracePt t="17997" x="2298700" y="1790700"/>
          <p14:tracePt t="18007" x="2209800" y="1771650"/>
          <p14:tracePt t="18024" x="2178050" y="1771650"/>
          <p14:tracePt t="18041" x="2120900" y="1758950"/>
          <p14:tracePt t="18058" x="2082800" y="1758950"/>
          <p14:tracePt t="18075" x="2044700" y="1758950"/>
          <p14:tracePt t="18091" x="2019300" y="1758950"/>
          <p14:tracePt t="18108" x="1955800" y="1752600"/>
          <p14:tracePt t="18124" x="1930400" y="1746250"/>
          <p14:tracePt t="18142" x="1911350" y="1746250"/>
          <p14:tracePt t="18158" x="1898650" y="1746250"/>
          <p14:tracePt t="18175" x="1885950" y="1746250"/>
          <p14:tracePt t="18191" x="1866900" y="1746250"/>
          <p14:tracePt t="18208" x="1822450" y="1746250"/>
          <p14:tracePt t="18224" x="1809750" y="1746250"/>
          <p14:tracePt t="18242" x="1752600" y="1752600"/>
          <p14:tracePt t="18258" x="1714500" y="1758950"/>
          <p14:tracePt t="18275" x="1689100" y="1758950"/>
          <p14:tracePt t="18291" x="1651000" y="1765300"/>
          <p14:tracePt t="18308" x="1612900" y="1778000"/>
          <p14:tracePt t="18324" x="1587500" y="1790700"/>
          <p14:tracePt t="18341" x="1562100" y="1797050"/>
          <p14:tracePt t="18358" x="1543050" y="1809750"/>
          <p14:tracePt t="18375" x="1511300" y="1835150"/>
          <p14:tracePt t="18392" x="1492250" y="1860550"/>
          <p14:tracePt t="18408" x="1473200" y="1879600"/>
          <p14:tracePt t="18445" x="1428750" y="1924050"/>
          <p14:tracePt t="18448" x="1422400" y="1924050"/>
          <p14:tracePt t="18458" x="1403350" y="1955800"/>
          <p14:tracePt t="18475" x="1377950" y="1987550"/>
          <p14:tracePt t="18491" x="1352550" y="2006600"/>
          <p14:tracePt t="18508" x="1320800" y="2057400"/>
          <p14:tracePt t="18525" x="1308100" y="2089150"/>
          <p14:tracePt t="18543" x="1289050" y="2120900"/>
          <p14:tracePt t="18559" x="1270000" y="2152650"/>
          <p14:tracePt t="18576" x="1257300" y="2178050"/>
          <p14:tracePt t="18592" x="1238250" y="2228850"/>
          <p14:tracePt t="18610" x="1225550" y="2273300"/>
          <p14:tracePt t="18625" x="1219200" y="2292350"/>
          <p14:tracePt t="18642" x="1200150" y="2368550"/>
          <p14:tracePt t="18659" x="1181100" y="2419350"/>
          <p14:tracePt t="18676" x="1162050" y="2501900"/>
          <p14:tracePt t="18692" x="1155700" y="2533650"/>
          <p14:tracePt t="18709" x="1155700" y="2578100"/>
          <p14:tracePt t="18725" x="1155700" y="2597150"/>
          <p14:tracePt t="18743" x="1155700" y="2603500"/>
          <p14:tracePt t="18759" x="1155700" y="2628900"/>
          <p14:tracePt t="18776" x="1155700" y="2641600"/>
          <p14:tracePt t="18793" x="1174750" y="2698750"/>
          <p14:tracePt t="18809" x="1187450" y="2749550"/>
          <p14:tracePt t="18825" x="1212850" y="2787650"/>
          <p14:tracePt t="18843" x="1289050" y="2914650"/>
          <p14:tracePt t="18859" x="1327150" y="2971800"/>
          <p14:tracePt t="18876" x="1358900" y="3009900"/>
          <p14:tracePt t="18892" x="1403350" y="3067050"/>
          <p14:tracePt t="18910" x="1422400" y="3079750"/>
          <p14:tracePt t="18926" x="1460500" y="3111500"/>
          <p14:tracePt t="18943" x="1498600" y="3143250"/>
          <p14:tracePt t="18959" x="1568450" y="3168650"/>
          <p14:tracePt t="18976" x="1631950" y="3187700"/>
          <p14:tracePt t="18992" x="1682750" y="3200400"/>
          <p14:tracePt t="19010" x="1752600" y="3225800"/>
          <p14:tracePt t="19026" x="1765300" y="3232150"/>
          <p14:tracePt t="19043" x="1854200" y="3251200"/>
          <p14:tracePt t="19060" x="1943100" y="3257550"/>
          <p14:tracePt t="19077" x="2139950" y="3263900"/>
          <p14:tracePt t="19094" x="2305050" y="3276600"/>
          <p14:tracePt t="19109" x="2381250" y="3289300"/>
          <p14:tracePt t="19126" x="2451100" y="3295650"/>
          <p14:tracePt t="19143" x="2520950" y="3302000"/>
          <p14:tracePt t="19160" x="2597150" y="3302000"/>
          <p14:tracePt t="19177" x="2825750" y="3270250"/>
          <p14:tracePt t="19193" x="2946400" y="3238500"/>
          <p14:tracePt t="19210" x="3028950" y="3213100"/>
          <p14:tracePt t="19226" x="3086100" y="3206750"/>
          <p14:tracePt t="19243" x="3244850" y="3162300"/>
          <p14:tracePt t="19260" x="3371850" y="3111500"/>
          <p14:tracePt t="19277" x="3441700" y="3073400"/>
          <p14:tracePt t="19293" x="3505200" y="3041650"/>
          <p14:tracePt t="19310" x="3530600" y="3016250"/>
          <p14:tracePt t="19327" x="3575050" y="2940050"/>
          <p14:tracePt t="19344" x="3600450" y="2889250"/>
          <p14:tracePt t="19360" x="3625850" y="2844800"/>
          <p14:tracePt t="19377" x="3632200" y="2813050"/>
          <p14:tracePt t="19394" x="3632200" y="2781300"/>
          <p14:tracePt t="19410" x="3632200" y="2698750"/>
          <p14:tracePt t="19426" x="3632200" y="2647950"/>
          <p14:tracePt t="19444" x="3625850" y="2609850"/>
          <p14:tracePt t="19460" x="3613150" y="2546350"/>
          <p14:tracePt t="19478" x="3600450" y="2501900"/>
          <p14:tracePt t="19494" x="3581400" y="2438400"/>
          <p14:tracePt t="19511" x="3568700" y="2406650"/>
          <p14:tracePt t="19527" x="3562350" y="2387600"/>
          <p14:tracePt t="19543" x="3543300" y="2362200"/>
          <p14:tracePt t="19560" x="3524250" y="2336800"/>
          <p14:tracePt t="19578" x="3492500" y="2298700"/>
          <p14:tracePt t="19594" x="3479800" y="2273300"/>
          <p14:tracePt t="19610" x="3435350" y="2235200"/>
          <p14:tracePt t="19628" x="3384550" y="2165350"/>
          <p14:tracePt t="19644" x="3333750" y="2095500"/>
          <p14:tracePt t="19661" x="3257550" y="2019300"/>
          <p14:tracePt t="19678" x="3232150" y="2000250"/>
          <p14:tracePt t="19694" x="3200400" y="1987550"/>
          <p14:tracePt t="19710" x="3168650" y="1968500"/>
          <p14:tracePt t="19727" x="3098800" y="1936750"/>
          <p14:tracePt t="19744" x="3022600" y="1898650"/>
          <p14:tracePt t="19761" x="2908300" y="1841500"/>
          <p14:tracePt t="19778" x="2844800" y="1809750"/>
          <p14:tracePt t="19794" x="2774950" y="1784350"/>
          <p14:tracePt t="19811" x="2749550" y="1771650"/>
          <p14:tracePt t="19827" x="2711450" y="1758950"/>
          <p14:tracePt t="19844" x="2698750" y="1746250"/>
          <p14:tracePt t="19861" x="2673350" y="1739900"/>
          <p14:tracePt t="19878" x="2622550" y="1739900"/>
          <p14:tracePt t="19895" x="2552700" y="1739900"/>
          <p14:tracePt t="19911" x="2419350" y="1765300"/>
          <p14:tracePt t="19927" x="2178050" y="1809750"/>
          <p14:tracePt t="19944" x="2032000" y="1841500"/>
          <p14:tracePt t="19960" x="1911350" y="1885950"/>
          <p14:tracePt t="19978" x="1803400" y="1924050"/>
          <p14:tracePt t="19994" x="1701800" y="1968500"/>
          <p14:tracePt t="20011" x="1562100" y="2032000"/>
          <p14:tracePt t="20028" x="1460500" y="2089150"/>
          <p14:tracePt t="20044" x="1365250" y="2165350"/>
          <p14:tracePt t="20062" x="1314450" y="2203450"/>
          <p14:tracePt t="20078" x="1282700" y="2235200"/>
          <p14:tracePt t="20094" x="1250950" y="2273300"/>
          <p14:tracePt t="20111" x="1244600" y="2292350"/>
          <p14:tracePt t="20128" x="1225550" y="2311400"/>
          <p14:tracePt t="20145" x="1212850" y="2324100"/>
          <p14:tracePt t="20162" x="1206500" y="2343150"/>
          <p14:tracePt t="20178" x="1168400" y="2374900"/>
          <p14:tracePt t="20194" x="1155700" y="2374900"/>
          <p14:tracePt t="20212" x="1149350" y="2393950"/>
          <p14:tracePt t="20228" x="1130300" y="2419350"/>
          <p14:tracePt t="20246" x="1117600" y="2438400"/>
          <p14:tracePt t="20262" x="1104900" y="2451100"/>
          <p14:tracePt t="20278" x="1104900" y="2463800"/>
          <p14:tracePt t="20295" x="1098550" y="2470150"/>
          <p14:tracePt t="20435" x="0" y="0"/>
        </p14:tracePtLst>
        <p14:tracePtLst>
          <p14:tracePt t="21963" x="1917700" y="3390900"/>
          <p14:tracePt t="22069" x="1930400" y="3397250"/>
          <p14:tracePt t="22077" x="1968500" y="3403600"/>
          <p14:tracePt t="22085" x="2006600" y="3409950"/>
          <p14:tracePt t="22093" x="2019300" y="3416300"/>
          <p14:tracePt t="22101" x="2051050" y="3422650"/>
          <p14:tracePt t="22117" x="2082800" y="3435350"/>
          <p14:tracePt t="22148" x="2101850" y="3435350"/>
          <p14:tracePt t="22149" x="2133600" y="3448050"/>
          <p14:tracePt t="22189" x="2139950" y="3448050"/>
          <p14:tracePt t="22207" x="2146300" y="3448050"/>
          <p14:tracePt t="22214" x="2165350" y="3454400"/>
          <p14:tracePt t="22221" x="2203450" y="3460750"/>
          <p14:tracePt t="22237" x="2241550" y="3467100"/>
          <p14:tracePt t="22253" x="2254250" y="3473450"/>
          <p14:tracePt t="22269" x="2292350" y="3473450"/>
          <p14:tracePt t="22285" x="2298700" y="3473450"/>
          <p14:tracePt t="22302" x="2305050" y="3479800"/>
          <p14:tracePt t="22349" x="2317750" y="3479800"/>
          <p14:tracePt t="22357" x="2324100" y="3486150"/>
          <p14:tracePt t="22365" x="2387600" y="3498850"/>
          <p14:tracePt t="22381" x="2406650" y="3505200"/>
          <p14:tracePt t="22565" x="2419350" y="3505200"/>
          <p14:tracePt t="22574" x="2438400" y="3511550"/>
          <p14:tracePt t="22582" x="2451100" y="3511550"/>
          <p14:tracePt t="22582" x="2463800" y="3511550"/>
          <p14:tracePt t="22774" x="0" y="0"/>
        </p14:tracePtLst>
        <p14:tracePtLst>
          <p14:tracePt t="23335" x="1936750" y="3835400"/>
          <p14:tracePt t="23365" x="1943100" y="3841750"/>
          <p14:tracePt t="23397" x="1949450" y="3841750"/>
          <p14:tracePt t="23409" x="1962150" y="3841750"/>
          <p14:tracePt t="23430" x="1968500" y="3841750"/>
          <p14:tracePt t="23437" x="1981200" y="3848100"/>
          <p14:tracePt t="23445" x="1987550" y="3848100"/>
          <p14:tracePt t="23453" x="2000250" y="3848100"/>
          <p14:tracePt t="23470" x="2076450" y="3879850"/>
          <p14:tracePt t="23484" x="2127250" y="3892550"/>
          <p14:tracePt t="23501" x="2184400" y="3905250"/>
          <p14:tracePt t="23517" x="2273300" y="3917950"/>
          <p14:tracePt t="23534" x="2387600" y="3943350"/>
          <p14:tracePt t="23551" x="2451100" y="3956050"/>
          <p14:tracePt t="23567" x="2489200" y="3962400"/>
          <p14:tracePt t="23585" x="2520950" y="3962400"/>
          <p14:tracePt t="23602" x="2552700" y="3962400"/>
          <p14:tracePt t="23618" x="2622550" y="3975100"/>
          <p14:tracePt t="23635" x="2641600" y="3975100"/>
          <p14:tracePt t="23734" x="2647950" y="3975100"/>
          <p14:tracePt t="23742" x="2654300" y="3975100"/>
          <p14:tracePt t="23891" x="0" y="0"/>
        </p14:tracePtLst>
        <p14:tracePtLst>
          <p14:tracePt t="24470" x="2241550" y="4216400"/>
          <p14:tracePt t="24510" x="2254250" y="4216400"/>
          <p14:tracePt t="24526" x="2266950" y="4216400"/>
          <p14:tracePt t="24545" x="2286000" y="4216400"/>
          <p14:tracePt t="24550" x="2298700" y="4216400"/>
          <p14:tracePt t="24553" x="2317750" y="4216400"/>
          <p14:tracePt t="24571" x="2368550" y="4222750"/>
          <p14:tracePt t="24586" x="2419350" y="4222750"/>
          <p14:tracePt t="24603" x="2438400" y="4229100"/>
          <p14:tracePt t="24620" x="2451100" y="4235450"/>
          <p14:tracePt t="24637" x="2470150" y="4241800"/>
          <p14:tracePt t="24652" x="2495550" y="4248150"/>
          <p14:tracePt t="24669" x="2597150" y="4267200"/>
          <p14:tracePt t="24686" x="2635250" y="4267200"/>
          <p14:tracePt t="24703" x="2641600" y="4273550"/>
          <p14:tracePt t="24719" x="2660650" y="4273550"/>
          <p14:tracePt t="24766" x="2667000" y="4273550"/>
          <p14:tracePt t="24779" x="2673350" y="4273550"/>
          <p14:tracePt t="24782" x="2679700" y="4273550"/>
          <p14:tracePt t="24788" x="2692400" y="4279900"/>
          <p14:tracePt t="24803" x="2724150" y="4279900"/>
          <p14:tracePt t="24822" x="2755900" y="4279900"/>
          <p14:tracePt t="24837" x="2832100" y="4286250"/>
          <p14:tracePt t="24854" x="2997200" y="4311650"/>
          <p14:tracePt t="24870" x="3149600" y="4324350"/>
          <p14:tracePt t="24887" x="3194050" y="4324350"/>
          <p14:tracePt t="24904" x="3225800" y="4330700"/>
          <p14:tracePt t="24920" x="3251200" y="4330700"/>
          <p14:tracePt t="25246" x="3219450" y="4330700"/>
          <p14:tracePt t="25254" x="3175000" y="4337050"/>
          <p14:tracePt t="25279" x="3098800" y="4330700"/>
          <p14:tracePt t="25286" x="3092450" y="4330700"/>
          <p14:tracePt t="25291" x="3060700" y="4324350"/>
          <p14:tracePt t="25304" x="3028950" y="4324350"/>
          <p14:tracePt t="25320" x="2984500" y="4311650"/>
          <p14:tracePt t="25337" x="2914650" y="4292600"/>
          <p14:tracePt t="25354" x="2838450" y="4286250"/>
          <p14:tracePt t="25371" x="2686050" y="4286250"/>
          <p14:tracePt t="25388" x="2609850" y="4286250"/>
          <p14:tracePt t="25405" x="2546350" y="4286250"/>
          <p14:tracePt t="25421" x="2489200" y="4279900"/>
          <p14:tracePt t="25437" x="2438400" y="4273550"/>
          <p14:tracePt t="25454" x="2432050" y="4273550"/>
          <p14:tracePt t="25558" x="2425700" y="4273550"/>
          <p14:tracePt t="25574" x="2419350" y="4273550"/>
          <p14:tracePt t="25582" x="2413000" y="4267200"/>
          <p14:tracePt t="25590" x="2400300" y="4267200"/>
          <p14:tracePt t="25598" x="2387600" y="4267200"/>
          <p14:tracePt t="25614" x="2374900" y="4267200"/>
          <p14:tracePt t="25622" x="2362200" y="4267200"/>
          <p14:tracePt t="25761" x="0" y="0"/>
        </p14:tracePtLst>
        <p14:tracePtLst>
          <p14:tracePt t="36655" x="4724400" y="1250950"/>
          <p14:tracePt t="36686" x="4724400" y="1244600"/>
          <p14:tracePt t="36694" x="4724400" y="1238250"/>
          <p14:tracePt t="36716" x="4724400" y="1231900"/>
          <p14:tracePt t="36734" x="4724400" y="1225550"/>
          <p14:tracePt t="36766" x="4724400" y="1219200"/>
          <p14:tracePt t="36774" x="4724400" y="1212850"/>
          <p14:tracePt t="36782" x="4737100" y="1200150"/>
          <p14:tracePt t="36791" x="4737100" y="1174750"/>
          <p14:tracePt t="36798" x="4737100" y="1136650"/>
          <p14:tracePt t="36814" x="4737100" y="1104900"/>
          <p14:tracePt t="36830" x="4737100" y="1085850"/>
          <p14:tracePt t="36878" x="4737100" y="1079500"/>
          <p14:tracePt t="36886" x="4730750" y="1060450"/>
          <p14:tracePt t="36894" x="4724400" y="1041400"/>
          <p14:tracePt t="36902" x="4718050" y="1028700"/>
          <p14:tracePt t="36924" x="4711700" y="1009650"/>
          <p14:tracePt t="36924" x="4711700" y="996950"/>
          <p14:tracePt t="36940" x="4705350" y="984250"/>
          <p14:tracePt t="36957" x="4705350" y="958850"/>
          <p14:tracePt t="36975" x="4705350" y="939800"/>
          <p14:tracePt t="36991" x="4699000" y="927100"/>
          <p14:tracePt t="37008" x="4686300" y="901700"/>
          <p14:tracePt t="37024" x="4686300" y="895350"/>
          <p14:tracePt t="37040" x="4679950" y="876300"/>
          <p14:tracePt t="37057" x="4679950" y="869950"/>
          <p14:tracePt t="37094" x="4673600" y="857250"/>
          <p14:tracePt t="37096" x="4667250" y="844550"/>
          <p14:tracePt t="37108" x="4648200" y="819150"/>
          <p14:tracePt t="37124" x="4629150" y="806450"/>
          <p14:tracePt t="37141" x="4597400" y="781050"/>
          <p14:tracePt t="37157" x="4572000" y="768350"/>
          <p14:tracePt t="37175" x="4546600" y="755650"/>
          <p14:tracePt t="37191" x="4527550" y="742950"/>
          <p14:tracePt t="37208" x="4483100" y="736600"/>
          <p14:tracePt t="37224" x="4451350" y="736600"/>
          <p14:tracePt t="37242" x="4413250" y="730250"/>
          <p14:tracePt t="37258" x="4387850" y="723900"/>
          <p14:tracePt t="37275" x="4375150" y="723900"/>
          <p14:tracePt t="37291" x="4362450" y="723900"/>
          <p14:tracePt t="37308" x="4324350" y="711200"/>
          <p14:tracePt t="37325" x="4298950" y="711200"/>
          <p14:tracePt t="37341" x="4267200" y="711200"/>
          <p14:tracePt t="37358" x="4260850" y="711200"/>
          <p14:tracePt t="37375" x="4254500" y="711200"/>
          <p14:tracePt t="37391" x="4248150" y="711200"/>
          <p14:tracePt t="37494" x="4229100" y="711200"/>
          <p14:tracePt t="37510" x="4210050" y="717550"/>
          <p14:tracePt t="37534" x="4191000" y="723900"/>
          <p14:tracePt t="37550" x="4184650" y="723900"/>
          <p14:tracePt t="37582" x="4184650" y="730250"/>
          <p14:tracePt t="37598" x="4171950" y="736600"/>
          <p14:tracePt t="37606" x="4171950" y="742950"/>
          <p14:tracePt t="37625" x="4165600" y="742950"/>
          <p14:tracePt t="37630" x="4159250" y="762000"/>
          <p14:tracePt t="37641" x="4152900" y="768350"/>
          <p14:tracePt t="37658" x="4140200" y="787400"/>
          <p14:tracePt t="37676" x="4133850" y="800100"/>
          <p14:tracePt t="37692" x="4127500" y="806450"/>
          <p14:tracePt t="37709" x="4121150" y="819150"/>
          <p14:tracePt t="37726" x="4114800" y="838200"/>
          <p14:tracePt t="37743" x="4114800" y="844550"/>
          <p14:tracePt t="37759" x="4108450" y="850900"/>
          <p14:tracePt t="37776" x="4108450" y="863600"/>
          <p14:tracePt t="37792" x="4095750" y="882650"/>
          <p14:tracePt t="37809" x="4083050" y="933450"/>
          <p14:tracePt t="37825" x="4076700" y="965200"/>
          <p14:tracePt t="37842" x="4070350" y="996950"/>
          <p14:tracePt t="37859" x="4064000" y="1028700"/>
          <p14:tracePt t="37876" x="4044950" y="1073150"/>
          <p14:tracePt t="37893" x="4038600" y="1098550"/>
          <p14:tracePt t="37893" x="4025900" y="1149350"/>
          <p14:tracePt t="37910" x="4019550" y="1174750"/>
          <p14:tracePt t="37926" x="4000500" y="1212850"/>
          <p14:tracePt t="37943" x="3994150" y="1263650"/>
          <p14:tracePt t="37959" x="3987800" y="1314450"/>
          <p14:tracePt t="37975" x="3975100" y="1365250"/>
          <p14:tracePt t="37992" x="3975100" y="1517650"/>
          <p14:tracePt t="38010" x="3975100" y="1587500"/>
          <p14:tracePt t="38026" x="3968750" y="1625600"/>
          <p14:tracePt t="38043" x="3956050" y="1670050"/>
          <p14:tracePt t="38059" x="3949700" y="1695450"/>
          <p14:tracePt t="38076" x="3943350" y="1739900"/>
          <p14:tracePt t="38093" x="3930650" y="1835150"/>
          <p14:tracePt t="38110" x="3930650" y="1866900"/>
          <p14:tracePt t="38125" x="3917950" y="1943100"/>
          <p14:tracePt t="38142" x="3911600" y="2012950"/>
          <p14:tracePt t="38160" x="3911600" y="2101850"/>
          <p14:tracePt t="38176" x="3911600" y="2190750"/>
          <p14:tracePt t="38193" x="3930650" y="2279650"/>
          <p14:tracePt t="38210" x="3937000" y="2425700"/>
          <p14:tracePt t="38226" x="3956050" y="2514600"/>
          <p14:tracePt t="38243" x="3962400" y="2584450"/>
          <p14:tracePt t="38260" x="3962400" y="2628900"/>
          <p14:tracePt t="38277" x="3975100" y="2717800"/>
          <p14:tracePt t="38293" x="3987800" y="2832100"/>
          <p14:tracePt t="38310" x="3987800" y="2895600"/>
          <p14:tracePt t="38326" x="3994150" y="2927350"/>
          <p14:tracePt t="38343" x="3994150" y="2946400"/>
          <p14:tracePt t="38361" x="3994150" y="2978150"/>
          <p14:tracePt t="38377" x="3994150" y="3009900"/>
          <p14:tracePt t="38393" x="3987800" y="3054350"/>
          <p14:tracePt t="38409" x="3981450" y="3098800"/>
          <p14:tracePt t="38426" x="3975100" y="3175000"/>
          <p14:tracePt t="38443" x="3975100" y="3238500"/>
          <p14:tracePt t="38459" x="3975100" y="3282950"/>
          <p14:tracePt t="38476" x="3975100" y="3308350"/>
          <p14:tracePt t="38494" x="3975100" y="3352800"/>
          <p14:tracePt t="38510" x="3975100" y="3384550"/>
          <p14:tracePt t="38526" x="3975100" y="3441700"/>
          <p14:tracePt t="38543" x="3975100" y="3473450"/>
          <p14:tracePt t="38560" x="3975100" y="3486150"/>
          <p14:tracePt t="38577" x="3975100" y="3505200"/>
          <p14:tracePt t="38593" x="3975100" y="3517900"/>
          <p14:tracePt t="38610" x="3981450" y="3536950"/>
          <p14:tracePt t="38627" x="3981450" y="3562350"/>
          <p14:tracePt t="38644" x="3987800" y="3625850"/>
          <p14:tracePt t="38660" x="3994150" y="3651250"/>
          <p14:tracePt t="38676" x="3994150" y="3670300"/>
          <p14:tracePt t="38693" x="3994150" y="3702050"/>
          <p14:tracePt t="38710" x="4000500" y="3727450"/>
          <p14:tracePt t="38728" x="4006850" y="3765550"/>
          <p14:tracePt t="38744" x="4006850" y="3841750"/>
          <p14:tracePt t="38760" x="4013200" y="3911600"/>
          <p14:tracePt t="38777" x="4013200" y="3956050"/>
          <p14:tracePt t="38794" x="4019550" y="4013200"/>
          <p14:tracePt t="38810" x="4025900" y="4051300"/>
          <p14:tracePt t="38827" x="4025900" y="4102100"/>
          <p14:tracePt t="38844" x="4032250" y="4159250"/>
          <p14:tracePt t="38860" x="4032250" y="4191000"/>
          <p14:tracePt t="38877" x="4032250" y="4241800"/>
          <p14:tracePt t="38894" x="4032250" y="4292600"/>
          <p14:tracePt t="38911" x="4038600" y="4343400"/>
          <p14:tracePt t="38928" x="4038600" y="4381500"/>
          <p14:tracePt t="38944" x="4038600" y="4413250"/>
          <p14:tracePt t="38961" x="4038600" y="4457700"/>
          <p14:tracePt t="38978" x="4038600" y="4464050"/>
          <p14:tracePt t="38994" x="4038600" y="4470400"/>
          <p14:tracePt t="39010" x="4038600" y="4476750"/>
          <p14:tracePt t="39110" x="4051300" y="4438650"/>
          <p14:tracePt t="39118" x="4064000" y="4381500"/>
          <p14:tracePt t="39126" x="4070350" y="4337050"/>
          <p14:tracePt t="39134" x="4108450" y="4210050"/>
          <p14:tracePt t="39150" x="4121150" y="4025900"/>
          <p14:tracePt t="39164" x="4152900" y="3797300"/>
          <p14:tracePt t="39177" x="4171950" y="3441700"/>
          <p14:tracePt t="39194" x="4171950" y="3168650"/>
          <p14:tracePt t="39211" x="4140200" y="2908300"/>
          <p14:tracePt t="39228" x="4121150" y="2654300"/>
          <p14:tracePt t="39244" x="4108450" y="2114550"/>
          <p14:tracePt t="39261" x="4089400" y="1644650"/>
          <p14:tracePt t="39278" x="4089400" y="1492250"/>
          <p14:tracePt t="39295" x="4083050" y="1371600"/>
          <p14:tracePt t="39312" x="4083050" y="1276350"/>
          <p14:tracePt t="39327" x="4083050" y="1162050"/>
          <p14:tracePt t="39344" x="4083050" y="1085850"/>
          <p14:tracePt t="39362" x="4083050" y="1016000"/>
          <p14:tracePt t="39378" x="4076700" y="939800"/>
          <p14:tracePt t="39395" x="4076700" y="857250"/>
          <p14:tracePt t="39412" x="4089400" y="768350"/>
          <p14:tracePt t="39428" x="4089400" y="736600"/>
          <p14:tracePt t="39445" x="4089400" y="723900"/>
          <p14:tracePt t="39461" x="4089400" y="685800"/>
          <p14:tracePt t="39479" x="4089400" y="628650"/>
          <p14:tracePt t="39495" x="4095750" y="565150"/>
          <p14:tracePt t="39511" x="4095750" y="552450"/>
          <p14:tracePt t="39686" x="4114800" y="622300"/>
          <p14:tracePt t="39694" x="4121150" y="673100"/>
          <p14:tracePt t="39712" x="4127500" y="762000"/>
          <p14:tracePt t="39713" x="4140200" y="863600"/>
          <p14:tracePt t="39729" x="4152900" y="952500"/>
          <p14:tracePt t="39746" x="4152900" y="990600"/>
          <p14:tracePt t="39762" x="4159250" y="1028700"/>
          <p14:tracePt t="39779" x="4159250" y="1060450"/>
          <p14:tracePt t="39796" x="4165600" y="1104900"/>
          <p14:tracePt t="39813" x="4165600" y="1123950"/>
          <p14:tracePt t="39829" x="4165600" y="1143000"/>
          <p14:tracePt t="39845" x="4165600" y="1181100"/>
          <p14:tracePt t="39863" x="4159250" y="1200150"/>
          <p14:tracePt t="39879" x="4146550" y="1320800"/>
          <p14:tracePt t="39895" x="4133850" y="1511300"/>
          <p14:tracePt t="39912" x="4133850" y="1631950"/>
          <p14:tracePt t="39929" x="4121150" y="1739900"/>
          <p14:tracePt t="39946" x="4108450" y="1866900"/>
          <p14:tracePt t="39962" x="4089400" y="2019300"/>
          <p14:tracePt t="39979" x="4064000" y="2133600"/>
          <p14:tracePt t="39996" x="4051300" y="2190750"/>
          <p14:tracePt t="40013" x="4038600" y="2324100"/>
          <p14:tracePt t="40029" x="4025900" y="2413000"/>
          <p14:tracePt t="40045" x="4019550" y="2527300"/>
          <p14:tracePt t="40062" x="4013200" y="2622550"/>
          <p14:tracePt t="40079" x="4006850" y="2673350"/>
          <p14:tracePt t="40096" x="4006850" y="2705100"/>
          <p14:tracePt t="40113" x="4000500" y="2781300"/>
          <p14:tracePt t="40130" x="4000500" y="2800350"/>
          <p14:tracePt t="40146" x="4000500" y="2819400"/>
          <p14:tracePt t="40163" x="4000500" y="2832100"/>
          <p14:tracePt t="40180" x="4000500" y="2863850"/>
          <p14:tracePt t="40196" x="4000500" y="2882900"/>
          <p14:tracePt t="40213" x="4000500" y="2927350"/>
          <p14:tracePt t="40350" x="4000500" y="2933700"/>
          <p14:tracePt t="40360" x="4000500" y="2940050"/>
          <p14:tracePt t="40366" x="4000500" y="2959100"/>
          <p14:tracePt t="40374" x="4000500" y="2978150"/>
          <p14:tracePt t="40382" x="4006850" y="3003550"/>
          <p14:tracePt t="40398" x="4013200" y="3041650"/>
          <p14:tracePt t="40413" x="4013200" y="3073400"/>
          <p14:tracePt t="40454" x="4013200" y="3079750"/>
          <p14:tracePt t="40462" x="4013200" y="3086100"/>
          <p14:tracePt t="40480" x="4013200" y="3092450"/>
          <p14:tracePt t="40518" x="4013200" y="3098800"/>
          <p14:tracePt t="40534" x="4013200" y="3105150"/>
          <p14:tracePt t="40550" x="4013200" y="3111500"/>
          <p14:tracePt t="40566" x="4013200" y="3124200"/>
          <p14:tracePt t="40574" x="4013200" y="3130550"/>
          <p14:tracePt t="40582" x="4019550" y="3136900"/>
          <p14:tracePt t="40590" x="4019550" y="3149600"/>
          <p14:tracePt t="40598" x="4025900" y="3162300"/>
          <p14:tracePt t="40614" x="4025900" y="3168650"/>
          <p14:tracePt t="40630" x="4032250" y="3187700"/>
          <p14:tracePt t="40647" x="4044950" y="3225800"/>
          <p14:tracePt t="40664" x="4044950" y="3244850"/>
          <p14:tracePt t="40681" x="4051300" y="3282950"/>
          <p14:tracePt t="40697" x="4051300" y="3289300"/>
          <p14:tracePt t="40714" x="4057650" y="3302000"/>
          <p14:tracePt t="40731" x="4064000" y="3333750"/>
          <p14:tracePt t="40747" x="4070350" y="3378200"/>
          <p14:tracePt t="40763" x="4089400" y="3429000"/>
          <p14:tracePt t="40780" x="4102100" y="3460750"/>
          <p14:tracePt t="40846" x="4102100" y="3467100"/>
          <p14:tracePt t="41087" x="4102100" y="3479800"/>
          <p14:tracePt t="41096" x="4108450" y="3505200"/>
          <p14:tracePt t="41103" x="4114800" y="3505200"/>
          <p14:tracePt t="41111" x="4114800" y="3517900"/>
          <p14:tracePt t="41119" x="4121150" y="3536950"/>
          <p14:tracePt t="41135" x="4121150" y="3562350"/>
          <p14:tracePt t="41151" x="4133850" y="3638550"/>
          <p14:tracePt t="41166" x="4146550" y="3727450"/>
          <p14:tracePt t="41182" x="4159250" y="3790950"/>
          <p14:tracePt t="41199" x="4165600" y="3867150"/>
          <p14:tracePt t="41216" x="4184650" y="3943350"/>
          <p14:tracePt t="41232" x="4184650" y="3975100"/>
          <p14:tracePt t="41249" x="4191000" y="4032250"/>
          <p14:tracePt t="41266" x="4191000" y="4064000"/>
          <p14:tracePt t="41283" x="4210050" y="4248150"/>
          <p14:tracePt t="41299" x="4216400" y="4292600"/>
          <p14:tracePt t="41316" x="4216400" y="4324350"/>
          <p14:tracePt t="41332" x="4216400" y="4349750"/>
          <p14:tracePt t="41350" x="4216400" y="4375150"/>
          <p14:tracePt t="41366" x="4222750" y="4406900"/>
          <p14:tracePt t="41383" x="4222750" y="4438650"/>
          <p14:tracePt t="41399" x="4222750" y="4451350"/>
          <p14:tracePt t="41416" x="4222750" y="4464050"/>
          <p14:tracePt t="41432" x="4222750" y="4489450"/>
          <p14:tracePt t="41449" x="4222750" y="4495800"/>
          <p14:tracePt t="41466" x="4222750" y="4508500"/>
          <p14:tracePt t="41482" x="4222750" y="4552950"/>
          <p14:tracePt t="41499" x="4222750" y="4565650"/>
          <p14:tracePt t="41516" x="4222750" y="4584700"/>
          <p14:tracePt t="41533" x="4222750" y="4591050"/>
          <p14:tracePt t="41549" x="4222750" y="4603750"/>
          <p14:tracePt t="41566" x="4222750" y="4648200"/>
          <p14:tracePt t="41583" x="4210050" y="4737100"/>
          <p14:tracePt t="41600" x="4210050" y="4775200"/>
          <p14:tracePt t="41616" x="4203700" y="4806950"/>
          <p14:tracePt t="41633" x="4184650" y="4883150"/>
          <p14:tracePt t="41650" x="4165600" y="4933950"/>
          <p14:tracePt t="41666" x="4152900" y="4978400"/>
          <p14:tracePt t="41683" x="4102100" y="5226050"/>
          <p14:tracePt t="41699" x="4083050" y="5448300"/>
          <p14:tracePt t="41716" x="4133850" y="5842000"/>
          <p14:tracePt t="41733" x="4222750" y="6134100"/>
          <p14:tracePt t="41750" x="4286250" y="6299200"/>
          <p14:tracePt t="41766" x="4305300" y="6381750"/>
          <p14:tracePt t="41807" x="4305300" y="6388100"/>
          <p14:tracePt t="41817" x="4305300" y="6394450"/>
          <p14:tracePt t="41847" x="4311650" y="6400800"/>
          <p14:tracePt t="41855" x="4311650" y="6407150"/>
          <p14:tracePt t="41879" x="4311650" y="6413500"/>
          <p14:tracePt t="41903" x="4311650" y="6419850"/>
          <p14:tracePt t="41911" x="4311650" y="6426200"/>
          <p14:tracePt t="41927" x="4311650" y="6432550"/>
          <p14:tracePt t="42047" x="4318000" y="6419850"/>
          <p14:tracePt t="42055" x="4324350" y="6369050"/>
          <p14:tracePt t="42063" x="4330700" y="6324600"/>
          <p14:tracePt t="42067" x="4330700" y="6267450"/>
          <p14:tracePt t="42084" x="4324350" y="6127750"/>
          <p14:tracePt t="42100" x="4305300" y="6051550"/>
          <p14:tracePt t="42117" x="4298950" y="5988050"/>
          <p14:tracePt t="42134" x="4279900" y="5911850"/>
          <p14:tracePt t="42150" x="4248150" y="5803900"/>
          <p14:tracePt t="42167" x="4235450" y="5765800"/>
          <p14:tracePt t="42184" x="4229100" y="5727700"/>
          <p14:tracePt t="42201" x="4222750" y="5683250"/>
          <p14:tracePt t="42217" x="4216400" y="5657850"/>
          <p14:tracePt t="42234" x="4216400" y="5638800"/>
          <p14:tracePt t="42251" x="4210050" y="5626100"/>
          <p14:tracePt t="42267" x="4203700" y="5600700"/>
          <p14:tracePt t="42284" x="4178300" y="5530850"/>
          <p14:tracePt t="42300" x="4165600" y="5499100"/>
          <p14:tracePt t="42317" x="4165600" y="5486400"/>
          <p14:tracePt t="42415" x="4159250" y="5486400"/>
          <p14:tracePt t="42431" x="4152900" y="5486400"/>
          <p14:tracePt t="42439" x="4152900" y="5505450"/>
          <p14:tracePt t="42447" x="4152900" y="5518150"/>
          <p14:tracePt t="42455" x="4146550" y="5549900"/>
          <p14:tracePt t="42484" x="4146550" y="5556250"/>
          <p14:tracePt t="42487" x="4146550" y="5575300"/>
          <p14:tracePt t="42503" x="4140200" y="5581650"/>
          <p14:tracePt t="42519" x="4140200" y="5613400"/>
          <p14:tracePt t="42519" x="4140200" y="5638800"/>
          <p14:tracePt t="42535" x="4140200" y="5683250"/>
          <p14:tracePt t="42551" x="4146550" y="5721350"/>
          <p14:tracePt t="42567" x="4152900" y="5759450"/>
          <p14:tracePt t="42584" x="4159250" y="5772150"/>
          <p14:tracePt t="42601" x="4159250" y="5778500"/>
          <p14:tracePt t="42618" x="4159250" y="5791200"/>
          <p14:tracePt t="42634" x="4159250" y="5797550"/>
          <p14:tracePt t="42743" x="4165600" y="5797550"/>
          <p14:tracePt t="42823" x="4165600" y="5810250"/>
          <p14:tracePt t="42830" x="4165600" y="5867400"/>
          <p14:tracePt t="42839" x="4165600" y="5892800"/>
          <p14:tracePt t="42847" x="4165600" y="5911850"/>
          <p14:tracePt t="42868" x="4178300" y="5969000"/>
          <p14:tracePt t="42879" x="4178300" y="6013450"/>
          <p14:tracePt t="42885" x="4184650" y="6038850"/>
          <p14:tracePt t="42902" x="4184650" y="6064250"/>
          <p14:tracePt t="42919" x="4184650" y="6089650"/>
          <p14:tracePt t="42935" x="4184650" y="6127750"/>
          <p14:tracePt t="42952" x="4184650" y="6159500"/>
          <p14:tracePt t="42968" x="4191000" y="6191250"/>
          <p14:tracePt t="42985" x="4191000" y="6203950"/>
          <p14:tracePt t="43002" x="4191000" y="6210300"/>
          <p14:tracePt t="43018" x="4191000" y="6223000"/>
          <p14:tracePt t="43035" x="4191000" y="6235700"/>
          <p14:tracePt t="43052" x="4191000" y="6242050"/>
          <p14:tracePt t="43207" x="4191000" y="6248400"/>
          <p14:tracePt t="43215" x="4191000" y="6254750"/>
          <p14:tracePt t="43231" x="4191000" y="6267450"/>
          <p14:tracePt t="43240" x="4191000" y="6273800"/>
          <p14:tracePt t="43255" x="4191000" y="6280150"/>
          <p14:tracePt t="43270" x="4191000" y="6286500"/>
          <p14:tracePt t="43303" x="4191000" y="6292850"/>
          <p14:tracePt t="43687" x="4197350" y="6292850"/>
          <p14:tracePt t="43690" x="4203700" y="6292850"/>
          <p14:tracePt t="43702" x="4222750" y="6292850"/>
          <p14:tracePt t="43703" x="4267200" y="6292850"/>
          <p14:tracePt t="43719" x="4318000" y="6299200"/>
          <p14:tracePt t="43736" x="4368800" y="6305550"/>
          <p14:tracePt t="43752" x="4394200" y="6305550"/>
          <p14:tracePt t="43770" x="4445000" y="6305550"/>
          <p14:tracePt t="43787" x="4502150" y="6311900"/>
          <p14:tracePt t="43803" x="4629150" y="6330950"/>
          <p14:tracePt t="43819" x="4692650" y="6337300"/>
          <p14:tracePt t="43836" x="4768850" y="6343650"/>
          <p14:tracePt t="43853" x="4826000" y="6350000"/>
          <p14:tracePt t="43870" x="4851400" y="6350000"/>
          <p14:tracePt t="43870" x="4933950" y="6350000"/>
          <p14:tracePt t="43887" x="5111750" y="6337300"/>
          <p14:tracePt t="43903" x="5238750" y="6330950"/>
          <p14:tracePt t="43919" x="5353050" y="6324600"/>
          <p14:tracePt t="43936" x="5435600" y="6311900"/>
          <p14:tracePt t="43953" x="5556250" y="6299200"/>
          <p14:tracePt t="43971" x="5791200" y="6248400"/>
          <p14:tracePt t="43987" x="5899150" y="6223000"/>
          <p14:tracePt t="44004" x="5994400" y="6197600"/>
          <p14:tracePt t="44020" x="6121400" y="6146800"/>
          <p14:tracePt t="44036" x="6267450" y="6089650"/>
          <p14:tracePt t="44053" x="6438900" y="6000750"/>
          <p14:tracePt t="44053" x="6623050" y="5880100"/>
          <p14:tracePt t="44071" x="6718300" y="5803900"/>
          <p14:tracePt t="44087" x="6807200" y="5734050"/>
          <p14:tracePt t="44103" x="6877050" y="5670550"/>
          <p14:tracePt t="44120" x="6946900" y="5619750"/>
          <p14:tracePt t="44137" x="7073900" y="5511800"/>
          <p14:tracePt t="44154" x="7188200" y="5384800"/>
          <p14:tracePt t="44170" x="7289800" y="5245100"/>
          <p14:tracePt t="44187" x="7346950" y="5124450"/>
          <p14:tracePt t="44204" x="7391400" y="5016500"/>
          <p14:tracePt t="44221" x="7454900" y="4883150"/>
          <p14:tracePt t="44237" x="7550150" y="4660900"/>
          <p14:tracePt t="44254" x="7607300" y="4489450"/>
          <p14:tracePt t="44271" x="7670800" y="4279900"/>
          <p14:tracePt t="44287" x="7683500" y="4159250"/>
          <p14:tracePt t="44304" x="7727950" y="3860800"/>
          <p14:tracePt t="44321" x="7747000" y="3708400"/>
          <p14:tracePt t="44337" x="7753350" y="3606800"/>
          <p14:tracePt t="44354" x="7772400" y="3473450"/>
          <p14:tracePt t="44371" x="7778750" y="3352800"/>
          <p14:tracePt t="44387" x="7785100" y="3244850"/>
          <p14:tracePt t="44404" x="7797800" y="3067050"/>
          <p14:tracePt t="44420" x="7804150" y="2946400"/>
          <p14:tracePt t="44437" x="7804150" y="2819400"/>
          <p14:tracePt t="44454" x="7804150" y="2654300"/>
          <p14:tracePt t="44471" x="7797800" y="2501900"/>
          <p14:tracePt t="44487" x="7759700" y="2247900"/>
          <p14:tracePt t="44504" x="7734300" y="2146300"/>
          <p14:tracePt t="44521" x="7721600" y="2044700"/>
          <p14:tracePt t="44538" x="7696200" y="1974850"/>
          <p14:tracePt t="44554" x="7670800" y="1847850"/>
          <p14:tracePt t="44571" x="7632700" y="1714500"/>
          <p14:tracePt t="44587" x="7581900" y="1587500"/>
          <p14:tracePt t="44605" x="7480300" y="1365250"/>
          <p14:tracePt t="44621" x="7448550" y="1282700"/>
          <p14:tracePt t="44638" x="7397750" y="1181100"/>
          <p14:tracePt t="44654" x="7334250" y="1079500"/>
          <p14:tracePt t="44671" x="7289800" y="1003300"/>
          <p14:tracePt t="44688" x="7258050" y="946150"/>
          <p14:tracePt t="44704" x="7194550" y="869950"/>
          <p14:tracePt t="44721" x="7086600" y="742950"/>
          <p14:tracePt t="44738" x="7042150" y="698500"/>
          <p14:tracePt t="44754" x="7029450" y="673100"/>
          <p14:tracePt t="44771" x="7010400" y="660400"/>
          <p14:tracePt t="44788" x="6985000" y="635000"/>
          <p14:tracePt t="44805" x="6934200" y="596900"/>
          <p14:tracePt t="44821" x="6877050" y="552450"/>
          <p14:tracePt t="44838" x="6845300" y="533400"/>
          <p14:tracePt t="44855" x="6826250" y="520700"/>
          <p14:tracePt t="44872" x="6737350" y="476250"/>
          <p14:tracePt t="44888" x="6711950" y="463550"/>
          <p14:tracePt t="44905" x="6673850" y="457200"/>
          <p14:tracePt t="44951" x="6667500" y="457200"/>
          <p14:tracePt t="45022" x="6667500" y="476250"/>
          <p14:tracePt t="45030" x="6661150" y="488950"/>
          <p14:tracePt t="45038" x="6661150" y="508000"/>
          <p14:tracePt t="45046" x="6654800" y="546100"/>
          <p14:tracePt t="45054" x="6654800" y="565150"/>
          <p14:tracePt t="45071" x="6648450" y="590550"/>
          <p14:tracePt t="45088" x="6642100" y="603250"/>
          <p14:tracePt t="45105" x="6642100" y="628650"/>
          <p14:tracePt t="45122" x="6642100" y="660400"/>
          <p14:tracePt t="45139" x="6642100" y="679450"/>
          <p14:tracePt t="45155" x="6642100" y="717550"/>
          <p14:tracePt t="45172" x="6642100" y="749300"/>
          <p14:tracePt t="45189" x="6642100" y="793750"/>
          <p14:tracePt t="45206" x="6642100" y="825500"/>
          <p14:tracePt t="45222" x="6648450" y="850900"/>
          <p14:tracePt t="45239" x="6648450" y="869950"/>
          <p14:tracePt t="45255" x="6648450" y="876300"/>
          <p14:tracePt t="45272" x="6648450" y="920750"/>
          <p14:tracePt t="45289" x="6642100" y="952500"/>
          <p14:tracePt t="45306" x="6635750" y="996950"/>
          <p14:tracePt t="45322" x="6635750" y="1022350"/>
          <p14:tracePt t="45338" x="6635750" y="1047750"/>
          <p14:tracePt t="45355" x="6629400" y="1066800"/>
          <p14:tracePt t="45373" x="6623050" y="1111250"/>
          <p14:tracePt t="45388" x="6616700" y="1149350"/>
          <p14:tracePt t="45405" x="6604000" y="1200150"/>
          <p14:tracePt t="45423" x="6591300" y="1231900"/>
          <p14:tracePt t="45439" x="6591300" y="1244600"/>
          <p14:tracePt t="45456" x="6591300" y="1250950"/>
          <p14:tracePt t="45473" x="6572250" y="1289050"/>
          <p14:tracePt t="45489" x="6572250" y="1320800"/>
          <p14:tracePt t="45507" x="6565900" y="1352550"/>
          <p14:tracePt t="45523" x="6546850" y="1422400"/>
          <p14:tracePt t="45540" x="6534150" y="1479550"/>
          <p14:tracePt t="45556" x="6521450" y="1511300"/>
          <p14:tracePt t="45573" x="6508750" y="1549400"/>
          <p14:tracePt t="45589" x="6502400" y="1593850"/>
          <p14:tracePt t="45606" x="6496050" y="1657350"/>
          <p14:tracePt t="45623" x="6496050" y="1682750"/>
          <p14:tracePt t="45640" x="6496050" y="1701800"/>
          <p14:tracePt t="45655" x="6496050" y="1720850"/>
          <p14:tracePt t="45672" x="6483350" y="1790700"/>
          <p14:tracePt t="45689" x="6470650" y="1847850"/>
          <p14:tracePt t="45706" x="6470650" y="1898650"/>
          <p14:tracePt t="45723" x="6470650" y="1936750"/>
          <p14:tracePt t="45740" x="6457950" y="1974850"/>
          <p14:tracePt t="45756" x="6457950" y="2012950"/>
          <p14:tracePt t="45773" x="6451600" y="2076450"/>
          <p14:tracePt t="45790" x="6445250" y="2139950"/>
          <p14:tracePt t="45807" x="6438900" y="2216150"/>
          <p14:tracePt t="45823" x="6438900" y="2266950"/>
          <p14:tracePt t="45839" x="6426200" y="2311400"/>
          <p14:tracePt t="45856" x="6426200" y="2324100"/>
          <p14:tracePt t="45873" x="6426200" y="2368550"/>
          <p14:tracePt t="45889" x="6426200" y="2387600"/>
          <p14:tracePt t="45907" x="6426200" y="2413000"/>
          <p14:tracePt t="45923" x="6426200" y="2432050"/>
          <p14:tracePt t="45940" x="6426200" y="2457450"/>
          <p14:tracePt t="45956" x="6426200" y="2476500"/>
          <p14:tracePt t="45973" x="6426200" y="2501900"/>
          <p14:tracePt t="45990" x="6426200" y="2533650"/>
          <p14:tracePt t="46007" x="6426200" y="2546350"/>
          <p14:tracePt t="46023" x="6426200" y="2565400"/>
          <p14:tracePt t="46040" x="6426200" y="2603500"/>
          <p14:tracePt t="46057" x="6426200" y="2609850"/>
          <p14:tracePt t="46073" x="6432550" y="2641600"/>
          <p14:tracePt t="46090" x="6438900" y="2698750"/>
          <p14:tracePt t="46107" x="6438900" y="2717800"/>
          <p14:tracePt t="46123" x="6438900" y="2749550"/>
          <p14:tracePt t="46140" x="6445250" y="2768600"/>
          <p14:tracePt t="46157" x="6445250" y="2787650"/>
          <p14:tracePt t="46174" x="6451600" y="2857500"/>
          <p14:tracePt t="46190" x="6457950" y="2933700"/>
          <p14:tracePt t="46207" x="6464300" y="2990850"/>
          <p14:tracePt t="46224" x="6464300" y="3016250"/>
          <p14:tracePt t="46241" x="6470650" y="3054350"/>
          <p14:tracePt t="46257" x="6470650" y="3067050"/>
          <p14:tracePt t="46274" x="6470650" y="3092450"/>
          <p14:tracePt t="46290" x="6470650" y="3098800"/>
          <p14:tracePt t="46307" x="6477000" y="3130550"/>
          <p14:tracePt t="46324" x="6477000" y="3149600"/>
          <p14:tracePt t="46340" x="6477000" y="3175000"/>
          <p14:tracePt t="46357" x="6477000" y="3213100"/>
          <p14:tracePt t="46374" x="6470650" y="3244850"/>
          <p14:tracePt t="46390" x="6470650" y="3270250"/>
          <p14:tracePt t="46408" x="6470650" y="3302000"/>
          <p14:tracePt t="46424" x="6464300" y="3359150"/>
          <p14:tracePt t="46441" x="6457950" y="3409950"/>
          <p14:tracePt t="46457" x="6457950" y="3435350"/>
          <p14:tracePt t="46474" x="6451600" y="3486150"/>
          <p14:tracePt t="46491" x="6451600" y="3530600"/>
          <p14:tracePt t="46508" x="6445250" y="3562350"/>
          <p14:tracePt t="46524" x="6445250" y="3625850"/>
          <p14:tracePt t="46541" x="6438900" y="3663950"/>
          <p14:tracePt t="46557" x="6432550" y="3841750"/>
          <p14:tracePt t="46575" x="6432550" y="3867150"/>
          <p14:tracePt t="46591" x="6432550" y="3892550"/>
          <p14:tracePt t="46608" x="6432550" y="3924300"/>
          <p14:tracePt t="46624" x="6432550" y="3949700"/>
          <p14:tracePt t="46641" x="6432550" y="3968750"/>
          <p14:tracePt t="46658" x="6432550" y="3981450"/>
          <p14:tracePt t="46675" x="6432550" y="4006850"/>
          <p14:tracePt t="46691" x="6432550" y="4044950"/>
          <p14:tracePt t="46708" x="6432550" y="4057650"/>
          <p14:tracePt t="46724" x="6432550" y="4095750"/>
          <p14:tracePt t="46741" x="6432550" y="4114800"/>
          <p14:tracePt t="46758" x="6432550" y="4127500"/>
          <p14:tracePt t="46775" x="6432550" y="4146550"/>
          <p14:tracePt t="46791" x="6432550" y="4178300"/>
          <p14:tracePt t="46808" x="6432550" y="4216400"/>
          <p14:tracePt t="46824" x="6438900" y="4229100"/>
          <p14:tracePt t="46841" x="6438900" y="4241800"/>
          <p14:tracePt t="46858" x="6438900" y="4248150"/>
          <p14:tracePt t="46875" x="6438900" y="4267200"/>
          <p14:tracePt t="46891" x="6438900" y="4273550"/>
          <p14:tracePt t="46908" x="6438900" y="4286250"/>
          <p14:tracePt t="46974" x="6451600" y="4286250"/>
          <p14:tracePt t="46982" x="6477000" y="4273550"/>
          <p14:tracePt t="46990" x="6515100" y="4248150"/>
          <p14:tracePt t="46992" x="6546850" y="4216400"/>
          <p14:tracePt t="47009" x="6597650" y="4191000"/>
          <p14:tracePt t="47030" x="6648450" y="4165600"/>
          <p14:tracePt t="47045" x="6731000" y="4114800"/>
          <p14:tracePt t="47058" x="6781800" y="4095750"/>
          <p14:tracePt t="47075" x="6991350" y="3968750"/>
          <p14:tracePt t="47092" x="7048500" y="3924300"/>
          <p14:tracePt t="47109" x="7137400" y="3848100"/>
          <p14:tracePt t="47125" x="7404100" y="3517900"/>
          <p14:tracePt t="47143" x="7518400" y="3340100"/>
          <p14:tracePt t="47158" x="7791450" y="2806700"/>
          <p14:tracePt t="47175" x="7880350" y="2622550"/>
          <p14:tracePt t="47192" x="7924800" y="2489200"/>
          <p14:tracePt t="47209" x="7950200" y="2387600"/>
          <p14:tracePt t="47225" x="7962900" y="2222500"/>
          <p14:tracePt t="47241" x="7975600" y="1892300"/>
          <p14:tracePt t="47258" x="7969250" y="1822450"/>
          <p14:tracePt t="47276" x="7962900" y="1593850"/>
          <p14:tracePt t="47293" x="7943850" y="1466850"/>
          <p14:tracePt t="47309" x="7937500" y="1371600"/>
          <p14:tracePt t="47326" x="7924800" y="1263650"/>
          <p14:tracePt t="47343" x="7905750" y="1117600"/>
          <p14:tracePt t="47359" x="7886700" y="1009650"/>
          <p14:tracePt t="47376" x="7867650" y="895350"/>
          <p14:tracePt t="47392" x="7854950" y="819150"/>
          <p14:tracePt t="47409" x="7835900" y="742950"/>
          <p14:tracePt t="47426" x="7810500" y="654050"/>
          <p14:tracePt t="47443" x="7753350" y="514350"/>
          <p14:tracePt t="47459" x="7702550" y="425450"/>
          <p14:tracePt t="47476" x="7683500" y="381000"/>
          <p14:tracePt t="47493" x="7670800" y="342900"/>
          <p14:tracePt t="47510" x="7658100" y="330200"/>
          <p14:tracePt t="47526" x="7651750" y="317500"/>
          <p14:tracePt t="47543" x="7645400" y="317500"/>
          <p14:tracePt t="47559" x="7639050" y="317500"/>
          <p14:tracePt t="47576" x="7632700" y="317500"/>
          <p14:tracePt t="47593" x="7600950" y="317500"/>
          <p14:tracePt t="47609" x="7575550" y="317500"/>
          <p14:tracePt t="47627" x="7524750" y="349250"/>
          <p14:tracePt t="47643" x="7454900" y="406400"/>
          <p14:tracePt t="47659" x="7353300" y="520700"/>
          <p14:tracePt t="47676" x="7296150" y="577850"/>
          <p14:tracePt t="47693" x="7258050" y="622300"/>
          <p14:tracePt t="47710" x="7200900" y="698500"/>
          <p14:tracePt t="47727" x="7175500" y="742950"/>
          <p14:tracePt t="47743" x="7131050" y="800100"/>
          <p14:tracePt t="47760" x="7099300" y="844550"/>
          <p14:tracePt t="47777" x="7054850" y="946150"/>
          <p14:tracePt t="47793" x="7035800" y="1022350"/>
          <p14:tracePt t="47809" x="7016750" y="1092200"/>
          <p14:tracePt t="47826" x="7004050" y="1155700"/>
          <p14:tracePt t="47843" x="6985000" y="1225550"/>
          <p14:tracePt t="47860" x="6946900" y="1339850"/>
          <p14:tracePt t="47877" x="6889750" y="1612900"/>
          <p14:tracePt t="47893" x="6832600" y="1790700"/>
          <p14:tracePt t="47909" x="6788150" y="1968500"/>
          <p14:tracePt t="47926" x="6743700" y="2127250"/>
          <p14:tracePt t="47943" x="6743700" y="2190750"/>
          <p14:tracePt t="47960" x="6737350" y="2235200"/>
          <p14:tracePt t="47977" x="6718300" y="2343150"/>
          <p14:tracePt t="47993" x="6711950" y="2444750"/>
          <p14:tracePt t="48009" x="6692900" y="2565400"/>
          <p14:tracePt t="48027" x="6692900" y="2698750"/>
          <p14:tracePt t="48044" x="6680200" y="2857500"/>
          <p14:tracePt t="48059" x="6661150" y="2984500"/>
          <p14:tracePt t="48076" x="6661150" y="3054350"/>
          <p14:tracePt t="48093" x="6661150" y="3124200"/>
          <p14:tracePt t="48110" x="6667500" y="3181350"/>
          <p14:tracePt t="48127" x="6673850" y="3251200"/>
          <p14:tracePt t="48143" x="6680200" y="3340100"/>
          <p14:tracePt t="48160" x="6686550" y="3429000"/>
          <p14:tracePt t="48177" x="6692900" y="3486150"/>
          <p14:tracePt t="48193" x="6711950" y="3575050"/>
          <p14:tracePt t="48210" x="6711950" y="3606800"/>
          <p14:tracePt t="48227" x="6711950" y="3625850"/>
          <p14:tracePt t="48244" x="6718300" y="3657600"/>
          <p14:tracePt t="48260" x="6718300" y="3683000"/>
          <p14:tracePt t="48277" x="6724650" y="3702050"/>
          <p14:tracePt t="48294" x="6731000" y="3759200"/>
          <p14:tracePt t="48311" x="6743700" y="3803650"/>
          <p14:tracePt t="48327" x="6750050" y="3829050"/>
          <p14:tracePt t="48344" x="6762750" y="3848100"/>
          <p14:tracePt t="48360" x="6762750" y="3867150"/>
          <p14:tracePt t="48377" x="6762750" y="3879850"/>
          <p14:tracePt t="48394" x="6769100" y="3937000"/>
          <p14:tracePt t="48411" x="6781800" y="3962400"/>
          <p14:tracePt t="48427" x="6781800" y="3987800"/>
          <p14:tracePt t="48444" x="6794500" y="4000500"/>
          <p14:tracePt t="48461" x="6794500" y="4006850"/>
          <p14:tracePt t="48477" x="6807200" y="4044950"/>
          <p14:tracePt t="48493" x="6877050" y="4127500"/>
          <p14:tracePt t="48511" x="6889750" y="4165600"/>
          <p14:tracePt t="48528" x="6927850" y="4229100"/>
          <p14:tracePt t="48544" x="6946900" y="4267200"/>
          <p14:tracePt t="48561" x="6953250" y="4292600"/>
          <p14:tracePt t="48578" x="6972300" y="4337050"/>
          <p14:tracePt t="48594" x="6985000" y="4356100"/>
          <p14:tracePt t="48610" x="7004050" y="4394200"/>
          <p14:tracePt t="48628" x="7061200" y="4483100"/>
          <p14:tracePt t="48645" x="7086600" y="4521200"/>
          <p14:tracePt t="48661" x="7112000" y="4546600"/>
          <p14:tracePt t="48678" x="7124700" y="4565650"/>
          <p14:tracePt t="48694" x="7150100" y="4610100"/>
          <p14:tracePt t="48711" x="7169150" y="4616450"/>
          <p14:tracePt t="48728" x="7200900" y="4660900"/>
          <p14:tracePt t="48745" x="7226300" y="4686300"/>
          <p14:tracePt t="48761" x="7258050" y="4699000"/>
          <p14:tracePt t="48777" x="7283450" y="4711700"/>
          <p14:tracePt t="48794" x="7315200" y="4718050"/>
          <p14:tracePt t="48811" x="7334250" y="4718050"/>
          <p14:tracePt t="48827" x="7366000" y="4718050"/>
          <p14:tracePt t="48845" x="7385050" y="4718050"/>
          <p14:tracePt t="48862" x="7423150" y="4718050"/>
          <p14:tracePt t="48879" x="7429500" y="4711700"/>
          <p14:tracePt t="48895" x="7454900" y="4711700"/>
          <p14:tracePt t="48912" x="7473950" y="4705350"/>
          <p14:tracePt t="48928" x="7486650" y="4692650"/>
          <p14:tracePt t="48945" x="7499350" y="4679950"/>
          <p14:tracePt t="48961" x="7512050" y="4679950"/>
          <p14:tracePt t="48978" x="7518400" y="4667250"/>
          <p14:tracePt t="48995" x="7524750" y="4660900"/>
          <p14:tracePt t="49011" x="7537450" y="4660900"/>
          <p14:tracePt t="49028" x="7556500" y="4654550"/>
          <p14:tracePt t="49046" x="7562850" y="4654550"/>
          <p14:tracePt t="49062" x="7575550" y="4641850"/>
          <p14:tracePt t="49079" x="7594600" y="4635500"/>
          <p14:tracePt t="49095" x="7613650" y="4635500"/>
          <p14:tracePt t="49142" x="7613650" y="4629150"/>
          <p14:tracePt t="49158" x="7620000" y="4622800"/>
          <p14:tracePt t="49166" x="7626350" y="4622800"/>
          <p14:tracePt t="49166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 adapted orbitals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10200" y="1219200"/>
            <a:ext cx="35052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Combination of orbitals with symmetry considerations</a:t>
            </a:r>
          </a:p>
          <a:p>
            <a:r>
              <a:rPr lang="en-US" dirty="0" smtClean="0"/>
              <a:t>If  molecule has symmetry degenerate atomic orbitals with similar atomic energy can be grouped in linear combinations</a:t>
            </a:r>
          </a:p>
          <a:p>
            <a:pPr lvl="1"/>
            <a:r>
              <a:rPr lang="en-US" dirty="0" smtClean="0"/>
              <a:t>groups are known as symmetry-adapted linear combinations 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000125"/>
            <a:ext cx="498655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99"/>
    </mc:Choice>
    <mc:Fallback xmlns="">
      <p:transition spd="slow" advTm="5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552" x="4800600" y="2235200"/>
          <p14:tracePt t="4634" x="4794250" y="2228850"/>
          <p14:tracePt t="4642" x="4787900" y="2222500"/>
          <p14:tracePt t="4650" x="4781550" y="2216150"/>
          <p14:tracePt t="4658" x="4756150" y="2190750"/>
          <p14:tracePt t="4674" x="4711700" y="2152650"/>
          <p14:tracePt t="4690" x="4667250" y="2114550"/>
          <p14:tracePt t="4706" x="4552950" y="2019300"/>
          <p14:tracePt t="4722" x="4419600" y="1905000"/>
          <p14:tracePt t="4738" x="4305300" y="1809750"/>
          <p14:tracePt t="4754" x="4279900" y="1784350"/>
          <p14:tracePt t="4783" x="4140200" y="1651000"/>
          <p14:tracePt t="4786" x="4076700" y="1612900"/>
          <p14:tracePt t="4800" x="4019550" y="1562100"/>
          <p14:tracePt t="4818" x="3956050" y="1511300"/>
          <p14:tracePt t="4834" x="3886200" y="1454150"/>
          <p14:tracePt t="4858" x="3848100" y="1428750"/>
          <p14:tracePt t="4869" x="3784600" y="1397000"/>
          <p14:tracePt t="4883" x="3695700" y="1346200"/>
          <p14:tracePt t="4900" x="3600450" y="1301750"/>
          <p14:tracePt t="4917" x="3397250" y="1193800"/>
          <p14:tracePt t="4934" x="3270250" y="1143000"/>
          <p14:tracePt t="4950" x="3244850" y="1130300"/>
          <p14:tracePt t="4967" x="3073400" y="1073150"/>
          <p14:tracePt t="4984" x="2997200" y="1047750"/>
          <p14:tracePt t="5000" x="2908300" y="1016000"/>
          <p14:tracePt t="5017" x="2794000" y="958850"/>
          <p14:tracePt t="5034" x="2736850" y="946150"/>
          <p14:tracePt t="5052" x="2673350" y="927100"/>
          <p14:tracePt t="5067" x="2635250" y="927100"/>
          <p14:tracePt t="5084" x="2590800" y="920750"/>
          <p14:tracePt t="5100" x="2533650" y="914400"/>
          <p14:tracePt t="5117" x="2463800" y="908050"/>
          <p14:tracePt t="5134" x="2387600" y="901700"/>
          <p14:tracePt t="5151" x="2355850" y="901700"/>
          <p14:tracePt t="5167" x="2254250" y="901700"/>
          <p14:tracePt t="5184" x="2209800" y="914400"/>
          <p14:tracePt t="5201" x="2159000" y="933450"/>
          <p14:tracePt t="5217" x="2000250" y="977900"/>
          <p14:tracePt t="5234" x="1892300" y="1009650"/>
          <p14:tracePt t="5251" x="1765300" y="1066800"/>
          <p14:tracePt t="5267" x="1670050" y="1111250"/>
          <p14:tracePt t="5284" x="1593850" y="1162050"/>
          <p14:tracePt t="5301" x="1504950" y="1225550"/>
          <p14:tracePt t="5318" x="1428750" y="1276350"/>
          <p14:tracePt t="5334" x="1352550" y="1352550"/>
          <p14:tracePt t="5351" x="1333500" y="1377950"/>
          <p14:tracePt t="5367" x="1250950" y="1498600"/>
          <p14:tracePt t="5385" x="1193800" y="1574800"/>
          <p14:tracePt t="5402" x="1136650" y="1695450"/>
          <p14:tracePt t="5419" x="1079500" y="1803400"/>
          <p14:tracePt t="5435" x="984250" y="2044700"/>
          <p14:tracePt t="5452" x="933450" y="2171700"/>
          <p14:tracePt t="5469" x="901700" y="2286000"/>
          <p14:tracePt t="5485" x="857250" y="2400300"/>
          <p14:tracePt t="5503" x="838200" y="2482850"/>
          <p14:tracePt t="5519" x="812800" y="2590800"/>
          <p14:tracePt t="5536" x="787400" y="2787650"/>
          <p14:tracePt t="5552" x="774700" y="2863850"/>
          <p14:tracePt t="5569" x="755650" y="3130550"/>
          <p14:tracePt t="5586" x="762000" y="3276600"/>
          <p14:tracePt t="5603" x="774700" y="3473450"/>
          <p14:tracePt t="5620" x="781050" y="3575050"/>
          <p14:tracePt t="5637" x="787400" y="3651250"/>
          <p14:tracePt t="5653" x="806450" y="3771900"/>
          <p14:tracePt t="5670" x="819150" y="3841750"/>
          <p14:tracePt t="5687" x="831850" y="3943350"/>
          <p14:tracePt t="5704" x="850900" y="4038600"/>
          <p14:tracePt t="5720" x="895350" y="4152900"/>
          <p14:tracePt t="5737" x="914400" y="4222750"/>
          <p14:tracePt t="5753" x="920750" y="4248150"/>
          <p14:tracePt t="5770" x="958850" y="4394200"/>
          <p14:tracePt t="5787" x="977900" y="4457700"/>
          <p14:tracePt t="5787" x="984250" y="4489450"/>
          <p14:tracePt t="5804" x="1009650" y="4572000"/>
          <p14:tracePt t="5820" x="1047750" y="4679950"/>
          <p14:tracePt t="5837" x="1079500" y="4756150"/>
          <p14:tracePt t="5854" x="1117600" y="4857750"/>
          <p14:tracePt t="5870" x="1155700" y="4946650"/>
          <p14:tracePt t="5887" x="1206500" y="5060950"/>
          <p14:tracePt t="5904" x="1231900" y="5143500"/>
          <p14:tracePt t="5921" x="1250950" y="5213350"/>
          <p14:tracePt t="5938" x="1263650" y="5283200"/>
          <p14:tracePt t="5954" x="1289050" y="5314950"/>
          <p14:tracePt t="5971" x="1320800" y="5416550"/>
          <p14:tracePt t="5987" x="1371600" y="5530850"/>
          <p14:tracePt t="6005" x="1454150" y="5664200"/>
          <p14:tracePt t="6021" x="1498600" y="5740400"/>
          <p14:tracePt t="6037" x="1543050" y="5803900"/>
          <p14:tracePt t="6054" x="1574800" y="5848350"/>
          <p14:tracePt t="6071" x="1606550" y="5892800"/>
          <p14:tracePt t="6087" x="1644650" y="5930900"/>
          <p14:tracePt t="6104" x="1676400" y="5962650"/>
          <p14:tracePt t="6121" x="1746250" y="6064250"/>
          <p14:tracePt t="6138" x="1790700" y="6127750"/>
          <p14:tracePt t="6154" x="1816100" y="6159500"/>
          <p14:tracePt t="6171" x="1892300" y="6229350"/>
          <p14:tracePt t="6188" x="1917700" y="6248400"/>
          <p14:tracePt t="6204" x="1949450" y="6273800"/>
          <p14:tracePt t="6221" x="2012950" y="6311900"/>
          <p14:tracePt t="6238" x="2051050" y="6343650"/>
          <p14:tracePt t="6254" x="2095500" y="6369050"/>
          <p14:tracePt t="6271" x="2120900" y="6375400"/>
          <p14:tracePt t="6288" x="2152650" y="6388100"/>
          <p14:tracePt t="6304" x="2178050" y="6400800"/>
          <p14:tracePt t="6321" x="2228850" y="6419850"/>
          <p14:tracePt t="6338" x="2298700" y="6457950"/>
          <p14:tracePt t="6355" x="2324100" y="6470650"/>
          <p14:tracePt t="6371" x="2444750" y="6540500"/>
          <p14:tracePt t="6388" x="2501900" y="6559550"/>
          <p14:tracePt t="6405" x="2546350" y="6584950"/>
          <p14:tracePt t="6421" x="2584450" y="6597650"/>
          <p14:tracePt t="6438" x="2717800" y="6654800"/>
          <p14:tracePt t="6455" x="2825750" y="6686550"/>
          <p14:tracePt t="6471" x="2959100" y="6718300"/>
          <p14:tracePt t="6488" x="3124200" y="6737350"/>
          <p14:tracePt t="6505" x="3251200" y="6737350"/>
          <p14:tracePt t="6522" x="3397250" y="6743700"/>
          <p14:tracePt t="6538" x="3568700" y="6743700"/>
          <p14:tracePt t="6555" x="3625850" y="6756400"/>
          <p14:tracePt t="6571" x="3848100" y="6775450"/>
          <p14:tracePt t="6589" x="3943350" y="6788150"/>
          <p14:tracePt t="6605" x="4095750" y="6788150"/>
          <p14:tracePt t="6622" x="4381500" y="6737350"/>
          <p14:tracePt t="6638" x="4514850" y="6692900"/>
          <p14:tracePt t="6655" x="4673600" y="6623050"/>
          <p14:tracePt t="6672" x="4819650" y="6559550"/>
          <p14:tracePt t="6689" x="4946650" y="6502400"/>
          <p14:tracePt t="6705" x="5067300" y="6432550"/>
          <p14:tracePt t="6722" x="5226050" y="6324600"/>
          <p14:tracePt t="6739" x="5308600" y="6223000"/>
          <p14:tracePt t="6755" x="5384800" y="6083300"/>
          <p14:tracePt t="6772" x="5435600" y="5969000"/>
          <p14:tracePt t="6789" x="5467350" y="5886450"/>
          <p14:tracePt t="6805" x="5530850" y="5683250"/>
          <p14:tracePt t="6822" x="5568950" y="5568950"/>
          <p14:tracePt t="6839" x="5594350" y="5441950"/>
          <p14:tracePt t="6855" x="5600700" y="5346700"/>
          <p14:tracePt t="6872" x="5607050" y="5213350"/>
          <p14:tracePt t="6889" x="5594350" y="4991100"/>
          <p14:tracePt t="6905" x="5581650" y="4838700"/>
          <p14:tracePt t="6922" x="5568950" y="4711700"/>
          <p14:tracePt t="6939" x="5518150" y="4489450"/>
          <p14:tracePt t="6956" x="5473700" y="4318000"/>
          <p14:tracePt t="6973" x="5416550" y="4089400"/>
          <p14:tracePt t="6989" x="5391150" y="3968750"/>
          <p14:tracePt t="7006" x="5359400" y="3860800"/>
          <p14:tracePt t="7022" x="5327650" y="3759200"/>
          <p14:tracePt t="7040" x="5276850" y="3651250"/>
          <p14:tracePt t="7056" x="5219700" y="3543300"/>
          <p14:tracePt t="7072" x="5162550" y="3441700"/>
          <p14:tracePt t="7089" x="5105400" y="3321050"/>
          <p14:tracePt t="7106" x="4972050" y="3092450"/>
          <p14:tracePt t="7122" x="4864100" y="2952750"/>
          <p14:tracePt t="7139" x="4667250" y="2755900"/>
          <p14:tracePt t="7156" x="4432300" y="2597150"/>
          <p14:tracePt t="7172" x="4273550" y="2501900"/>
          <p14:tracePt t="7189" x="4133850" y="2413000"/>
          <p14:tracePt t="7206" x="3797300" y="2228850"/>
          <p14:tracePt t="7223" x="3606800" y="2139950"/>
          <p14:tracePt t="7239" x="3454400" y="2070100"/>
          <p14:tracePt t="7256" x="3352800" y="2012950"/>
          <p14:tracePt t="7273" x="3200400" y="1943100"/>
          <p14:tracePt t="7289" x="2908300" y="1784350"/>
          <p14:tracePt t="7306" x="2749550" y="1708150"/>
          <p14:tracePt t="7323" x="2609850" y="1638300"/>
          <p14:tracePt t="7339" x="2489200" y="1581150"/>
          <p14:tracePt t="7356" x="2317750" y="1504950"/>
          <p14:tracePt t="7373" x="2184400" y="1460500"/>
          <p14:tracePt t="7390" x="1936750" y="1377950"/>
          <p14:tracePt t="7406" x="1809750" y="1339850"/>
          <p14:tracePt t="7423" x="1739900" y="1308100"/>
          <p14:tracePt t="7440" x="1663700" y="1282700"/>
          <p14:tracePt t="7457" x="1638300" y="1276350"/>
          <p14:tracePt t="7473" x="1587500" y="1270000"/>
          <p14:tracePt t="7490" x="1530350" y="1270000"/>
          <p14:tracePt t="7506" x="1428750" y="1282700"/>
          <p14:tracePt t="7523" x="1352550" y="1301750"/>
          <p14:tracePt t="7541" x="1339850" y="1308100"/>
          <p14:tracePt t="7557" x="1314450" y="1320800"/>
          <p14:tracePt t="7752" x="0" y="0"/>
        </p14:tracePtLst>
        <p14:tracePtLst>
          <p14:tracePt t="13826" x="1219200" y="5962650"/>
          <p14:tracePt t="14266" x="1219200" y="5988050"/>
          <p14:tracePt t="14276" x="1225550" y="5994400"/>
          <p14:tracePt t="14292" x="1225550" y="6000750"/>
          <p14:tracePt t="14298" x="1238250" y="6026150"/>
          <p14:tracePt t="14317" x="1250950" y="6051550"/>
          <p14:tracePt t="14322" x="1270000" y="6102350"/>
          <p14:tracePt t="14338" x="1295400" y="6146800"/>
          <p14:tracePt t="14354" x="1308100" y="6159500"/>
          <p14:tracePt t="14367" x="1314450" y="6178550"/>
          <p14:tracePt t="14554" x="1320800" y="6178550"/>
          <p14:tracePt t="14794" x="1327150" y="6178550"/>
          <p14:tracePt t="14802" x="1358900" y="6178550"/>
          <p14:tracePt t="14818" x="1371600" y="6178550"/>
          <p14:tracePt t="14826" x="1397000" y="6178550"/>
          <p14:tracePt t="14834" x="1422400" y="6178550"/>
          <p14:tracePt t="14874" x="1441450" y="6184900"/>
          <p14:tracePt t="14882" x="1441450" y="6191250"/>
          <p14:tracePt t="14890" x="1447800" y="6191250"/>
          <p14:tracePt t="14906" x="1447800" y="6197600"/>
          <p14:tracePt t="14922" x="1447800" y="6210300"/>
          <p14:tracePt t="14938" x="1447800" y="6223000"/>
          <p14:tracePt t="14954" x="1447800" y="6248400"/>
          <p14:tracePt t="14967" x="1447800" y="6292850"/>
          <p14:tracePt t="14984" x="1460500" y="6350000"/>
          <p14:tracePt t="15001" x="1460500" y="6356350"/>
          <p14:tracePt t="15202" x="1460500" y="6343650"/>
          <p14:tracePt t="15210" x="1454150" y="6337300"/>
          <p14:tracePt t="15218" x="1441450" y="6318250"/>
          <p14:tracePt t="15234" x="1441450" y="6305550"/>
          <p14:tracePt t="15250" x="1428750" y="6299200"/>
          <p14:tracePt t="15253" x="1416050" y="6286500"/>
          <p14:tracePt t="15268" x="1409700" y="6273800"/>
          <p14:tracePt t="15286" x="1390650" y="6254750"/>
          <p14:tracePt t="15301" x="1371600" y="6223000"/>
          <p14:tracePt t="15318" x="1314450" y="6172200"/>
          <p14:tracePt t="15335" x="1212850" y="6089650"/>
          <p14:tracePt t="15351" x="1111250" y="6007100"/>
          <p14:tracePt t="15368" x="1066800" y="5969000"/>
          <p14:tracePt t="15385" x="1041400" y="5943600"/>
          <p14:tracePt t="15402" x="1003300" y="5911850"/>
          <p14:tracePt t="15418" x="984250" y="5886450"/>
          <p14:tracePt t="15435" x="977900" y="5867400"/>
          <p14:tracePt t="15490" x="977900" y="5854700"/>
          <p14:tracePt t="15498" x="977900" y="5848350"/>
          <p14:tracePt t="15506" x="977900" y="5822950"/>
          <p14:tracePt t="15514" x="977900" y="5791200"/>
          <p14:tracePt t="15521" x="977900" y="5708650"/>
          <p14:tracePt t="15538" x="990600" y="5645150"/>
          <p14:tracePt t="15554" x="1009650" y="5588000"/>
          <p14:tracePt t="15569" x="1016000" y="5473700"/>
          <p14:tracePt t="15585" x="1047750" y="5156200"/>
          <p14:tracePt t="15602" x="1066800" y="5010150"/>
          <p14:tracePt t="15619" x="1073150" y="4857750"/>
          <p14:tracePt t="15635" x="1092200" y="4756150"/>
          <p14:tracePt t="15653" x="1098550" y="4667250"/>
          <p14:tracePt t="15669" x="1104900" y="4597400"/>
          <p14:tracePt t="15685" x="1111250" y="4508500"/>
          <p14:tracePt t="15702" x="1130300" y="4298950"/>
          <p14:tracePt t="15719" x="1136650" y="4171950"/>
          <p14:tracePt t="15735" x="1149350" y="4076700"/>
          <p14:tracePt t="15752" x="1155700" y="4000500"/>
          <p14:tracePt t="15769" x="1162050" y="3911600"/>
          <p14:tracePt t="15786" x="1206500" y="3581400"/>
          <p14:tracePt t="15802" x="1231900" y="3460750"/>
          <p14:tracePt t="15819" x="1263650" y="3333750"/>
          <p14:tracePt t="15836" x="1289050" y="3200400"/>
          <p14:tracePt t="15852" x="1295400" y="3111500"/>
          <p14:tracePt t="15869" x="1308100" y="2901950"/>
          <p14:tracePt t="15886" x="1308100" y="2819400"/>
          <p14:tracePt t="15902" x="1308100" y="2749550"/>
          <p14:tracePt t="15919" x="1308100" y="2660650"/>
          <p14:tracePt t="15936" x="1301750" y="2590800"/>
          <p14:tracePt t="15953" x="1263650" y="2419350"/>
          <p14:tracePt t="15969" x="1219200" y="2286000"/>
          <p14:tracePt t="15986" x="1162050" y="2057400"/>
          <p14:tracePt t="16002" x="1130300" y="1924050"/>
          <p14:tracePt t="16019" x="1117600" y="1797050"/>
          <p14:tracePt t="16036" x="1111250" y="1701800"/>
          <p14:tracePt t="16052" x="1104900" y="1638300"/>
          <p14:tracePt t="16069" x="1104900" y="1619250"/>
          <p14:tracePt t="16086" x="1104900" y="1593850"/>
          <p14:tracePt t="16103" x="1104900" y="1568450"/>
          <p14:tracePt t="16119" x="1104900" y="1543050"/>
          <p14:tracePt t="16136" x="1111250" y="1479550"/>
          <p14:tracePt t="16153" x="1111250" y="1435100"/>
          <p14:tracePt t="16170" x="1111250" y="1409700"/>
          <p14:tracePt t="16186" x="1111250" y="1403350"/>
          <p14:tracePt t="16315" x="1111250" y="1447800"/>
          <p14:tracePt t="16322" x="1104900" y="1466850"/>
          <p14:tracePt t="16330" x="1098550" y="1517650"/>
          <p14:tracePt t="16338" x="1066800" y="1670050"/>
          <p14:tracePt t="16354" x="1047750" y="1847850"/>
          <p14:tracePt t="16354" x="1028700" y="1955800"/>
          <p14:tracePt t="16370" x="1022350" y="2044700"/>
          <p14:tracePt t="16387" x="971550" y="2355850"/>
          <p14:tracePt t="16403" x="958850" y="2508250"/>
          <p14:tracePt t="16420" x="952500" y="2628900"/>
          <p14:tracePt t="16437" x="933450" y="2794000"/>
          <p14:tracePt t="16453" x="914400" y="2965450"/>
          <p14:tracePt t="16470" x="908050" y="3149600"/>
          <p14:tracePt t="16487" x="882650" y="3390900"/>
          <p14:tracePt t="16503" x="850900" y="3651250"/>
          <p14:tracePt t="16520" x="812800" y="4203700"/>
          <p14:tracePt t="16537" x="781050" y="4559300"/>
          <p14:tracePt t="16554" x="774700" y="4775200"/>
          <p14:tracePt t="16570" x="749300" y="5105400"/>
          <p14:tracePt t="16587" x="730250" y="5276850"/>
          <p14:tracePt t="16604" x="704850" y="5486400"/>
          <p14:tracePt t="16620" x="654050" y="5715000"/>
          <p14:tracePt t="16637" x="635000" y="5797550"/>
          <p14:tracePt t="16655" x="622300" y="5835650"/>
          <p14:tracePt t="16670" x="622300" y="5861050"/>
          <p14:tracePt t="16687" x="622300" y="5867400"/>
          <p14:tracePt t="16898" x="628650" y="5867400"/>
          <p14:tracePt t="16906" x="647700" y="5867400"/>
          <p14:tracePt t="16914" x="673100" y="5854700"/>
          <p14:tracePt t="16922" x="723900" y="5854700"/>
          <p14:tracePt t="16938" x="838200" y="5848350"/>
          <p14:tracePt t="16954" x="1003300" y="5848350"/>
          <p14:tracePt t="16971" x="1555750" y="5918200"/>
          <p14:tracePt t="16987" x="1930400" y="5956300"/>
          <p14:tracePt t="17004" x="2216150" y="5988050"/>
          <p14:tracePt t="17021" x="2457450" y="6013450"/>
          <p14:tracePt t="17038" x="2736850" y="6076950"/>
          <p14:tracePt t="17054" x="2927350" y="6127750"/>
          <p14:tracePt t="17071" x="3092450" y="6184900"/>
          <p14:tracePt t="17088" x="3232150" y="6242050"/>
          <p14:tracePt t="17104" x="3346450" y="6330950"/>
          <p14:tracePt t="17121" x="3397250" y="6375400"/>
          <p14:tracePt t="17138" x="3435350" y="6407150"/>
          <p14:tracePt t="17155" x="3492500" y="6470650"/>
          <p14:tracePt t="17171" x="3575050" y="6540500"/>
          <p14:tracePt t="17188" x="3651250" y="6597650"/>
          <p14:tracePt t="17205" x="3771900" y="6673850"/>
          <p14:tracePt t="17221" x="3854450" y="6699250"/>
          <p14:tracePt t="17238" x="3917950" y="6699250"/>
          <p14:tracePt t="17255" x="3949700" y="6699250"/>
          <p14:tracePt t="17271" x="3949700" y="6692900"/>
          <p14:tracePt t="17288" x="3949700" y="6686550"/>
          <p14:tracePt t="17322" x="3949700" y="6680200"/>
          <p14:tracePt t="17322" x="3949700" y="6667500"/>
          <p14:tracePt t="17338" x="3962400" y="6648450"/>
          <p14:tracePt t="17355" x="3968750" y="6635750"/>
          <p14:tracePt t="17371" x="3968750" y="6623050"/>
          <p14:tracePt t="17410" x="3975100" y="6616700"/>
          <p14:tracePt t="17431" x="3987800" y="6610350"/>
          <p14:tracePt t="17434" x="3987800" y="6604000"/>
          <p14:tracePt t="17442" x="4013200" y="6604000"/>
          <p14:tracePt t="17455" x="4032250" y="6591300"/>
          <p14:tracePt t="17472" x="4076700" y="6572250"/>
          <p14:tracePt t="17489" x="4114800" y="6559550"/>
          <p14:tracePt t="17505" x="4178300" y="6534150"/>
          <p14:tracePt t="17522" x="4229100" y="6521450"/>
          <p14:tracePt t="17539" x="4267200" y="6508750"/>
          <p14:tracePt t="17555" x="4311650" y="6489700"/>
          <p14:tracePt t="17572" x="4375150" y="6457950"/>
          <p14:tracePt t="17588" x="4387850" y="6438900"/>
          <p14:tracePt t="17605" x="4394200" y="6432550"/>
          <p14:tracePt t="17622" x="4394200" y="6426200"/>
          <p14:tracePt t="17658" x="4394200" y="6419850"/>
          <p14:tracePt t="17674" x="4394200" y="6413500"/>
          <p14:tracePt t="17682" x="4394200" y="6400800"/>
          <p14:tracePt t="17690" x="4381500" y="6369050"/>
          <p14:tracePt t="17706" x="4343400" y="6286500"/>
          <p14:tracePt t="17730" x="4330700" y="6267450"/>
          <p14:tracePt t="17746" x="4318000" y="6254750"/>
          <p14:tracePt t="17778" x="4311650" y="6254750"/>
          <p14:tracePt t="17789" x="4305300" y="6248400"/>
          <p14:tracePt t="17794" x="4305300" y="6242050"/>
          <p14:tracePt t="17986" x="4305300" y="6235700"/>
          <p14:tracePt t="17994" x="4286250" y="6184900"/>
          <p14:tracePt t="18002" x="4279900" y="6115050"/>
          <p14:tracePt t="18010" x="4267200" y="5981700"/>
          <p14:tracePt t="18026" x="4254500" y="5873750"/>
          <p14:tracePt t="18042" x="4248150" y="5772150"/>
          <p14:tracePt t="18056" x="4254500" y="5689600"/>
          <p14:tracePt t="18073" x="4273550" y="5461000"/>
          <p14:tracePt t="18089" x="4298950" y="5283200"/>
          <p14:tracePt t="18106" x="4318000" y="5156200"/>
          <p14:tracePt t="18123" x="4349750" y="5016500"/>
          <p14:tracePt t="18139" x="4394200" y="4730750"/>
          <p14:tracePt t="18157" x="4419600" y="4533900"/>
          <p14:tracePt t="18173" x="4438650" y="4451350"/>
          <p14:tracePt t="18189" x="4457700" y="4241800"/>
          <p14:tracePt t="18206" x="4457700" y="4197350"/>
          <p14:tracePt t="18223" x="4464050" y="4165600"/>
          <p14:tracePt t="18240" x="4464050" y="4127500"/>
          <p14:tracePt t="18256" x="4464050" y="4083050"/>
          <p14:tracePt t="18273" x="4451350" y="4000500"/>
          <p14:tracePt t="18290" x="4445000" y="3898900"/>
          <p14:tracePt t="18306" x="4438650" y="3822700"/>
          <p14:tracePt t="18323" x="4432300" y="3759200"/>
          <p14:tracePt t="18340" x="4432300" y="3695700"/>
          <p14:tracePt t="18357" x="4425950" y="3581400"/>
          <p14:tracePt t="18373" x="4419600" y="3536950"/>
          <p14:tracePt t="18390" x="4413250" y="3416300"/>
          <p14:tracePt t="18406" x="4400550" y="3359150"/>
          <p14:tracePt t="18423" x="4400550" y="3327400"/>
          <p14:tracePt t="18440" x="4394200" y="3314700"/>
          <p14:tracePt t="18457" x="4375150" y="3282950"/>
          <p14:tracePt t="18473" x="4337050" y="3225800"/>
          <p14:tracePt t="18490" x="4267200" y="3136900"/>
          <p14:tracePt t="18507" x="4171950" y="3048000"/>
          <p14:tracePt t="18523" x="4083050" y="2965450"/>
          <p14:tracePt t="18540" x="3987800" y="2908300"/>
          <p14:tracePt t="18557" x="3835400" y="2838450"/>
          <p14:tracePt t="18573" x="3778250" y="2813050"/>
          <p14:tracePt t="18590" x="3594100" y="2743200"/>
          <p14:tracePt t="18607" x="3454400" y="2673350"/>
          <p14:tracePt t="18624" x="3308350" y="2603500"/>
          <p14:tracePt t="18640" x="3168650" y="2546350"/>
          <p14:tracePt t="18657" x="2978150" y="2457450"/>
          <p14:tracePt t="18657" x="2914650" y="2425700"/>
          <p14:tracePt t="18675" x="2774950" y="2362200"/>
          <p14:tracePt t="18690" x="2628900" y="2292350"/>
          <p14:tracePt t="18707" x="2457450" y="2222500"/>
          <p14:tracePt t="18724" x="2349500" y="2184400"/>
          <p14:tracePt t="18740" x="2184400" y="2120900"/>
          <p14:tracePt t="18757" x="2101850" y="2101850"/>
          <p14:tracePt t="18774" x="2063750" y="2095500"/>
          <p14:tracePt t="18790" x="1943100" y="2051050"/>
          <p14:tracePt t="18807" x="1892300" y="2038350"/>
          <p14:tracePt t="18824" x="1816100" y="2019300"/>
          <p14:tracePt t="18841" x="1733550" y="1993900"/>
          <p14:tracePt t="18857" x="1663700" y="1974850"/>
          <p14:tracePt t="18874" x="1606550" y="1962150"/>
          <p14:tracePt t="18891" x="1568450" y="1955800"/>
          <p14:tracePt t="18907" x="1543050" y="1955800"/>
          <p14:tracePt t="18924" x="1517650" y="1955800"/>
          <p14:tracePt t="18941" x="1460500" y="1974850"/>
          <p14:tracePt t="18958" x="1441450" y="1987550"/>
          <p14:tracePt t="18974" x="1384300" y="2032000"/>
          <p14:tracePt t="18991" x="1333500" y="2120900"/>
          <p14:tracePt t="19007" x="1289050" y="2184400"/>
          <p14:tracePt t="19024" x="1231900" y="2260600"/>
          <p14:tracePt t="19041" x="1193800" y="2368550"/>
          <p14:tracePt t="19041" x="1174750" y="2432050"/>
          <p14:tracePt t="19058" x="1098550" y="2781300"/>
          <p14:tracePt t="19074" x="1060450" y="2984500"/>
          <p14:tracePt t="19091" x="984250" y="3289300"/>
          <p14:tracePt t="19108" x="908050" y="3619500"/>
          <p14:tracePt t="19124" x="838200" y="3937000"/>
          <p14:tracePt t="19141" x="812800" y="4165600"/>
          <p14:tracePt t="19158" x="781050" y="4743450"/>
          <p14:tracePt t="19174" x="781050" y="4838700"/>
          <p14:tracePt t="19191" x="793750" y="5156200"/>
          <p14:tracePt t="19208" x="819150" y="5314950"/>
          <p14:tracePt t="19225" x="838200" y="5454650"/>
          <p14:tracePt t="19241" x="876300" y="5638800"/>
          <p14:tracePt t="19258" x="908050" y="5759450"/>
          <p14:tracePt t="19275" x="914400" y="5784850"/>
          <p14:tracePt t="19291" x="920750" y="5803900"/>
          <p14:tracePt t="19308" x="927100" y="5810250"/>
          <p14:tracePt t="19325" x="933450" y="5816600"/>
          <p14:tracePt t="19341" x="939800" y="5842000"/>
          <p14:tracePt t="19358" x="952500" y="5854700"/>
          <p14:tracePt t="19375" x="965200" y="5867400"/>
          <p14:tracePt t="19391" x="1003300" y="5905500"/>
          <p14:tracePt t="19408" x="1054100" y="5949950"/>
          <p14:tracePt t="19425" x="1104900" y="5988050"/>
          <p14:tracePt t="19442" x="1206500" y="6045200"/>
          <p14:tracePt t="19458" x="1377950" y="6127750"/>
          <p14:tracePt t="19475" x="1492250" y="6184900"/>
          <p14:tracePt t="19492" x="1657350" y="6229350"/>
          <p14:tracePt t="19508" x="1778000" y="6248400"/>
          <p14:tracePt t="19525" x="1822450" y="6248400"/>
          <p14:tracePt t="19542" x="1835150" y="6248400"/>
          <p14:tracePt t="19558" x="1854200" y="6248400"/>
          <p14:tracePt t="19594" x="1860550" y="6248400"/>
          <p14:tracePt t="19610" x="1885950" y="6242050"/>
          <p14:tracePt t="19618" x="1892300" y="6242050"/>
          <p14:tracePt t="19626" x="1987550" y="6216650"/>
          <p14:tracePt t="19646" x="2038350" y="6191250"/>
          <p14:tracePt t="19659" x="2089150" y="6178550"/>
          <p14:tracePt t="19675" x="2127250" y="6178550"/>
          <p14:tracePt t="19692" x="2184400" y="6172200"/>
          <p14:tracePt t="19709" x="2286000" y="6153150"/>
          <p14:tracePt t="19725" x="2305050" y="6140450"/>
          <p14:tracePt t="19742" x="2324100" y="6127750"/>
          <p14:tracePt t="19759" x="2330450" y="6127750"/>
          <p14:tracePt t="20130" x="2311400" y="6127750"/>
          <p14:tracePt t="20138" x="2298700" y="6127750"/>
          <p14:tracePt t="20145" x="2286000" y="6127750"/>
          <p14:tracePt t="20159" x="2279650" y="6121400"/>
          <p14:tracePt t="20160" x="2254250" y="6108700"/>
          <p14:tracePt t="20176" x="2228850" y="6096000"/>
          <p14:tracePt t="20193" x="2120900" y="6045200"/>
          <p14:tracePt t="20210" x="2070100" y="6026150"/>
          <p14:tracePt t="20226" x="2012950" y="6007100"/>
          <p14:tracePt t="20243" x="1987550" y="6000750"/>
          <p14:tracePt t="20260" x="1949450" y="5988050"/>
          <p14:tracePt t="20276" x="1905000" y="5981700"/>
          <p14:tracePt t="20293" x="1835150" y="5975350"/>
          <p14:tracePt t="20310" x="1739900" y="5975350"/>
          <p14:tracePt t="20326" x="1651000" y="5975350"/>
          <p14:tracePt t="20343" x="1562100" y="5975350"/>
          <p14:tracePt t="20360" x="1504950" y="5975350"/>
          <p14:tracePt t="20376" x="1479550" y="5975350"/>
          <p14:tracePt t="20393" x="1333500" y="5949950"/>
          <p14:tracePt t="20410" x="1289050" y="5949950"/>
          <p14:tracePt t="20426" x="1257300" y="5943600"/>
          <p14:tracePt t="20444" x="1225550" y="5937250"/>
          <p14:tracePt t="20460" x="1225550" y="5930900"/>
          <p14:tracePt t="20477" x="1206500" y="5930900"/>
          <p14:tracePt t="20538" x="1200150" y="5930900"/>
          <p14:tracePt t="20552" x="1181100" y="5930900"/>
          <p14:tracePt t="20553" x="1174750" y="5930900"/>
          <p14:tracePt t="20560" x="1149350" y="5943600"/>
          <p14:tracePt t="20577" x="1143000" y="5943600"/>
          <p14:tracePt t="20593" x="1130300" y="5949950"/>
          <p14:tracePt t="20715" x="1136650" y="5949950"/>
          <p14:tracePt t="20722" x="1143000" y="5949950"/>
          <p14:tracePt t="20736" x="1168400" y="5949950"/>
          <p14:tracePt t="20737" x="1212850" y="5949950"/>
          <p14:tracePt t="20744" x="1308100" y="5949950"/>
          <p14:tracePt t="20760" x="1397000" y="5949950"/>
          <p14:tracePt t="20777" x="1587500" y="5949950"/>
          <p14:tracePt t="20794" x="1708150" y="5956300"/>
          <p14:tracePt t="20810" x="1854200" y="5975350"/>
          <p14:tracePt t="20827" x="2133600" y="6007100"/>
          <p14:tracePt t="20844" x="2273300" y="6026150"/>
          <p14:tracePt t="20860" x="2393950" y="6038850"/>
          <p14:tracePt t="20877" x="2476500" y="6045200"/>
          <p14:tracePt t="20894" x="2597150" y="6064250"/>
          <p14:tracePt t="20911" x="2698750" y="6076950"/>
          <p14:tracePt t="20927" x="2832100" y="6083300"/>
          <p14:tracePt t="20944" x="3092450" y="6096000"/>
          <p14:tracePt t="20961" x="3219450" y="6089650"/>
          <p14:tracePt t="20977" x="3321050" y="6076950"/>
          <p14:tracePt t="20994" x="3359150" y="6070600"/>
          <p14:tracePt t="21011" x="3409950" y="6064250"/>
          <p14:tracePt t="21027" x="3429000" y="6064250"/>
          <p14:tracePt t="21044" x="3448050" y="6064250"/>
          <p14:tracePt t="21061" x="3454400" y="6064250"/>
          <p14:tracePt t="21162" x="3460750" y="6064250"/>
          <p14:tracePt t="21186" x="3473450" y="6064250"/>
          <p14:tracePt t="21203" x="3486150" y="6064250"/>
          <p14:tracePt t="21211" x="3505200" y="6064250"/>
          <p14:tracePt t="21218" x="3536950" y="6070600"/>
          <p14:tracePt t="21234" x="3594100" y="6076950"/>
          <p14:tracePt t="21245" x="3657600" y="6089650"/>
          <p14:tracePt t="21261" x="3721100" y="6115050"/>
          <p14:tracePt t="21278" x="3803650" y="6134100"/>
          <p14:tracePt t="21295" x="3873500" y="6146800"/>
          <p14:tracePt t="21311" x="3956050" y="6165850"/>
          <p14:tracePt t="21328" x="3975100" y="6172200"/>
          <p14:tracePt t="21345" x="3994150" y="6172200"/>
          <p14:tracePt t="21361" x="4032250" y="6191250"/>
          <p14:tracePt t="21378" x="4032250" y="6197600"/>
          <p14:tracePt t="21395" x="4057650" y="6203950"/>
          <p14:tracePt t="21411" x="4064000" y="6210300"/>
          <p14:tracePt t="21428" x="4070350" y="6210300"/>
          <p14:tracePt t="21445" x="4089400" y="6229350"/>
          <p14:tracePt t="21461" x="4102100" y="6235700"/>
          <p14:tracePt t="21478" x="4127500" y="6254750"/>
          <p14:tracePt t="21495" x="4159250" y="6267450"/>
          <p14:tracePt t="21512" x="4165600" y="6267450"/>
          <p14:tracePt t="21586" x="4171950" y="6267450"/>
          <p14:tracePt t="21594" x="4178300" y="6267450"/>
          <p14:tracePt t="21618" x="4184650" y="6267450"/>
          <p14:tracePt t="21626" x="4197350" y="6267450"/>
          <p14:tracePt t="21634" x="4210050" y="6267450"/>
          <p14:tracePt t="21645" x="4229100" y="6267450"/>
          <p14:tracePt t="21645" x="4254500" y="6261100"/>
          <p14:tracePt t="21662" x="4292600" y="6248400"/>
          <p14:tracePt t="21678" x="4318000" y="6242050"/>
          <p14:tracePt t="21695" x="4330700" y="6235700"/>
          <p14:tracePt t="21712" x="4343400" y="6229350"/>
          <p14:tracePt t="21978" x="4343400" y="6223000"/>
          <p14:tracePt t="21994" x="4343400" y="6165850"/>
          <p14:tracePt t="22002" x="4349750" y="6102350"/>
          <p14:tracePt t="22018" x="4381500" y="5975350"/>
          <p14:tracePt t="22034" x="4381500" y="5873750"/>
          <p14:tracePt t="22046" x="4381500" y="5778500"/>
          <p14:tracePt t="22062" x="4381500" y="5734050"/>
          <p14:tracePt t="22080" x="4381500" y="5715000"/>
          <p14:tracePt t="22096" x="4381500" y="5702300"/>
          <p14:tracePt t="22113" x="4375150" y="5689600"/>
          <p14:tracePt t="22129" x="4368800" y="5619750"/>
          <p14:tracePt t="22146" x="4368800" y="5600700"/>
          <p14:tracePt t="22163" x="4368800" y="5581650"/>
          <p14:tracePt t="22179" x="4368800" y="5575300"/>
          <p14:tracePt t="22196" x="4362450" y="5562600"/>
          <p14:tracePt t="22213" x="4362450" y="5556250"/>
          <p14:tracePt t="22230" x="4362450" y="5543550"/>
          <p14:tracePt t="22246" x="4362450" y="5518150"/>
          <p14:tracePt t="22263" x="4356100" y="5505450"/>
          <p14:tracePt t="22279" x="4349750" y="5499100"/>
          <p14:tracePt t="22386" x="4343400" y="5499100"/>
          <p14:tracePt t="22394" x="4330700" y="5511800"/>
          <p14:tracePt t="22405" x="4311650" y="5530850"/>
          <p14:tracePt t="22410" x="4298950" y="5537200"/>
          <p14:tracePt t="22418" x="4216400" y="5575300"/>
          <p14:tracePt t="22434" x="4165600" y="5607050"/>
          <p14:tracePt t="22446" x="4127500" y="5632450"/>
          <p14:tracePt t="22463" x="4070350" y="5664200"/>
          <p14:tracePt t="22480" x="4006850" y="5683250"/>
          <p14:tracePt t="22497" x="3962400" y="5689600"/>
          <p14:tracePt t="22513" x="3892550" y="5689600"/>
          <p14:tracePt t="22530" x="3879850" y="5689600"/>
          <p14:tracePt t="22547" x="3860800" y="5689600"/>
          <p14:tracePt t="22563" x="3848100" y="5689600"/>
          <p14:tracePt t="22580" x="3771900" y="5676900"/>
          <p14:tracePt t="22597" x="3676650" y="5664200"/>
          <p14:tracePt t="22613" x="3568700" y="5657850"/>
          <p14:tracePt t="22630" x="3467100" y="5651500"/>
          <p14:tracePt t="22647" x="3327400" y="5651500"/>
          <p14:tracePt t="22663" x="3168650" y="5664200"/>
          <p14:tracePt t="22680" x="2997200" y="5676900"/>
          <p14:tracePt t="22697" x="2711450" y="5721350"/>
          <p14:tracePt t="22714" x="2559050" y="5740400"/>
          <p14:tracePt t="22730" x="2381250" y="5765800"/>
          <p14:tracePt t="22748" x="2197100" y="5784850"/>
          <p14:tracePt t="22764" x="1936750" y="5797550"/>
          <p14:tracePt t="22780" x="1428750" y="5778500"/>
          <p14:tracePt t="22797" x="1231900" y="5759450"/>
          <p14:tracePt t="22814" x="1079500" y="5753100"/>
          <p14:tracePt t="22830" x="946150" y="5746750"/>
          <p14:tracePt t="22847" x="825500" y="5734050"/>
          <p14:tracePt t="22864" x="717550" y="5727700"/>
          <p14:tracePt t="22880" x="584200" y="5721350"/>
          <p14:tracePt t="22922" x="577850" y="5721350"/>
          <p14:tracePt t="23050" x="577850" y="5715000"/>
          <p14:tracePt t="23058" x="577850" y="5670550"/>
          <p14:tracePt t="23066" x="577850" y="5645150"/>
          <p14:tracePt t="23074" x="577850" y="5607050"/>
          <p14:tracePt t="23083" x="590550" y="5543550"/>
          <p14:tracePt t="23083" x="603250" y="5518150"/>
          <p14:tracePt t="23099" x="673100" y="5416550"/>
          <p14:tracePt t="23120" x="723900" y="5334000"/>
          <p14:tracePt t="23138" x="800100" y="5219700"/>
          <p14:tracePt t="23149" x="869950" y="5111750"/>
          <p14:tracePt t="23165" x="901700" y="5067300"/>
          <p14:tracePt t="23182" x="1016000" y="4914900"/>
          <p14:tracePt t="23199" x="1060450" y="4857750"/>
          <p14:tracePt t="23215" x="1079500" y="4819650"/>
          <p14:tracePt t="23232" x="1092200" y="4800600"/>
          <p14:tracePt t="23249" x="1098550" y="4775200"/>
          <p14:tracePt t="23491" x="1092200" y="4806950"/>
          <p14:tracePt t="23499" x="1073150" y="4857750"/>
          <p14:tracePt t="23515" x="1054100" y="4889500"/>
          <p14:tracePt t="23523" x="1003300" y="5003800"/>
          <p14:tracePt t="23533" x="946150" y="5118100"/>
          <p14:tracePt t="23549" x="889000" y="5257800"/>
          <p14:tracePt t="23566" x="876300" y="5334000"/>
          <p14:tracePt t="23583" x="863600" y="5505450"/>
          <p14:tracePt t="23599" x="863600" y="5543550"/>
          <p14:tracePt t="23616" x="863600" y="5549900"/>
          <p14:tracePt t="23651" x="863600" y="5556250"/>
          <p14:tracePt t="23651" x="863600" y="5568950"/>
          <p14:tracePt t="23666" x="863600" y="5575300"/>
          <p14:tracePt t="23683" x="863600" y="5594350"/>
          <p14:tracePt t="23699" x="863600" y="5613400"/>
          <p14:tracePt t="23716" x="863600" y="5619750"/>
          <p14:tracePt t="23733" x="869950" y="5632450"/>
          <p14:tracePt t="23779" x="876300" y="5632450"/>
          <p14:tracePt t="23787" x="882650" y="5638800"/>
          <p14:tracePt t="23795" x="901700" y="5645150"/>
          <p14:tracePt t="23803" x="908050" y="5657850"/>
          <p14:tracePt t="23816" x="977900" y="5689600"/>
          <p14:tracePt t="23816" x="990600" y="5702300"/>
          <p14:tracePt t="23835" x="1022350" y="5715000"/>
          <p14:tracePt t="23850" x="1060450" y="5746750"/>
          <p14:tracePt t="23867" x="1085850" y="5772150"/>
          <p14:tracePt t="23883" x="1098550" y="5797550"/>
          <p14:tracePt t="23900" x="1117600" y="5842000"/>
          <p14:tracePt t="23917" x="1130300" y="5861050"/>
          <p14:tracePt t="23933" x="1143000" y="5880100"/>
          <p14:tracePt t="23950" x="1149350" y="5924550"/>
          <p14:tracePt t="23967" x="1168400" y="5962650"/>
          <p14:tracePt t="23983" x="1174750" y="6083300"/>
          <p14:tracePt t="24000" x="1206500" y="6165850"/>
          <p14:tracePt t="24017" x="1225550" y="6216650"/>
          <p14:tracePt t="24033" x="1238250" y="6229350"/>
          <p14:tracePt t="24122" x="1244600" y="6235700"/>
          <p14:tracePt t="24131" x="1270000" y="6235700"/>
          <p14:tracePt t="24143" x="1282700" y="6235700"/>
          <p14:tracePt t="24144" x="1301750" y="6242050"/>
          <p14:tracePt t="24150" x="1365250" y="6248400"/>
          <p14:tracePt t="24167" x="1397000" y="6248400"/>
          <p14:tracePt t="24184" x="1530350" y="6261100"/>
          <p14:tracePt t="24200" x="1593850" y="6286500"/>
          <p14:tracePt t="24217" x="1676400" y="6324600"/>
          <p14:tracePt t="24234" x="1816100" y="6400800"/>
          <p14:tracePt t="24251" x="1930400" y="6457950"/>
          <p14:tracePt t="24267" x="2044700" y="6496050"/>
          <p14:tracePt t="24284" x="2178050" y="6527800"/>
          <p14:tracePt t="24300" x="2203450" y="6527800"/>
          <p14:tracePt t="24317" x="2235200" y="6527800"/>
          <p14:tracePt t="24334" x="2254250" y="6527800"/>
          <p14:tracePt t="24351" x="2279650" y="6527800"/>
          <p14:tracePt t="24387" x="2286000" y="6527800"/>
          <p14:tracePt t="24403" x="2292350" y="6527800"/>
          <p14:tracePt t="24411" x="2298700" y="6527800"/>
          <p14:tracePt t="24443" x="2311400" y="6521450"/>
          <p14:tracePt t="24450" x="2317750" y="6521450"/>
          <p14:tracePt t="24475" x="2324100" y="6515100"/>
          <p14:tracePt t="24483" x="2330450" y="6515100"/>
          <p14:tracePt t="24523" x="2330450" y="6508750"/>
          <p14:tracePt t="24530" x="2343150" y="6508750"/>
          <p14:tracePt t="24538" x="2368550" y="6502400"/>
          <p14:tracePt t="24546" x="2387600" y="6496050"/>
          <p14:tracePt t="24555" x="2419350" y="6489700"/>
          <p14:tracePt t="24571" x="2432050" y="6483350"/>
          <p14:tracePt t="24587" x="2451100" y="6483350"/>
          <p14:tracePt t="24603" x="2463800" y="6477000"/>
          <p14:tracePt t="24618" x="2508250" y="6451600"/>
          <p14:tracePt t="24635" x="2559050" y="6426200"/>
          <p14:tracePt t="24651" x="2571750" y="6419850"/>
          <p14:tracePt t="24668" x="2578100" y="6407150"/>
          <p14:tracePt t="24706" x="2578100" y="6400800"/>
          <p14:tracePt t="24755" x="2584450" y="6400800"/>
          <p14:tracePt t="24762" x="2590800" y="6394450"/>
          <p14:tracePt t="24779" x="2590800" y="6388100"/>
          <p14:tracePt t="25131" x="2584450" y="6388100"/>
          <p14:tracePt t="25146" x="2578100" y="6394450"/>
          <p14:tracePt t="25210" x="2578100" y="6400800"/>
          <p14:tracePt t="25234" x="2571750" y="6400800"/>
          <p14:tracePt t="25258" x="2565400" y="6407150"/>
          <p14:tracePt t="25434" x="2571750" y="6407150"/>
          <p14:tracePt t="25450" x="2578100" y="6407150"/>
          <p14:tracePt t="25466" x="2584450" y="6407150"/>
          <p14:tracePt t="25507" x="2590800" y="6407150"/>
          <p14:tracePt t="25546" x="2597150" y="6407150"/>
          <p14:tracePt t="25562" x="2603500" y="6407150"/>
          <p14:tracePt t="25730" x="0" y="0"/>
        </p14:tracePtLst>
        <p14:tracePtLst>
          <p14:tracePt t="30261" x="4464050" y="5238750"/>
          <p14:tracePt t="30394" x="4464050" y="5232400"/>
          <p14:tracePt t="30403" x="4457700" y="5226050"/>
          <p14:tracePt t="30410" x="4445000" y="5219700"/>
          <p14:tracePt t="30427" x="4432300" y="5219700"/>
          <p14:tracePt t="30428" x="4413250" y="5207000"/>
          <p14:tracePt t="30444" x="4406900" y="5200650"/>
          <p14:tracePt t="30461" x="4387850" y="5200650"/>
          <p14:tracePt t="30477" x="4362450" y="5200650"/>
          <p14:tracePt t="30494" x="4324350" y="5194300"/>
          <p14:tracePt t="30511" x="4279900" y="5194300"/>
          <p14:tracePt t="30527" x="4235450" y="5226050"/>
          <p14:tracePt t="30544" x="4216400" y="5245100"/>
          <p14:tracePt t="30562" x="4203700" y="5257800"/>
          <p14:tracePt t="30577" x="4197350" y="5283200"/>
          <p14:tracePt t="30594" x="4197350" y="5289550"/>
          <p14:tracePt t="30611" x="4197350" y="5321300"/>
          <p14:tracePt t="30628" x="4203700" y="5359400"/>
          <p14:tracePt t="30644" x="4203700" y="5372100"/>
          <p14:tracePt t="30661" x="4210050" y="5410200"/>
          <p14:tracePt t="30746" x="4210050" y="5422900"/>
          <p14:tracePt t="30778" x="4210050" y="5435600"/>
          <p14:tracePt t="30842" x="4210050" y="5448300"/>
          <p14:tracePt t="30874" x="4210050" y="5454650"/>
          <p14:tracePt t="30882" x="4203700" y="5454650"/>
          <p14:tracePt t="30914" x="4203700" y="5461000"/>
          <p14:tracePt t="30962" x="4197350" y="5461000"/>
          <p14:tracePt t="30978" x="4191000" y="5467350"/>
          <p14:tracePt t="30987" x="4191000" y="5480050"/>
          <p14:tracePt t="31011" x="4184650" y="5486400"/>
          <p14:tracePt t="31013" x="4178300" y="5492750"/>
          <p14:tracePt t="31028" x="4165600" y="5499100"/>
          <p14:tracePt t="31045" x="4146550" y="5505450"/>
          <p14:tracePt t="31061" x="4114800" y="5518150"/>
          <p14:tracePt t="31078" x="4076700" y="5524500"/>
          <p14:tracePt t="31095" x="4013200" y="5549900"/>
          <p14:tracePt t="31112" x="3924300" y="5581650"/>
          <p14:tracePt t="31128" x="3829050" y="5600700"/>
          <p14:tracePt t="31145" x="3752850" y="5613400"/>
          <p14:tracePt t="31162" x="3613150" y="5626100"/>
          <p14:tracePt t="31179" x="3575050" y="5632450"/>
          <p14:tracePt t="31195" x="3511550" y="5651500"/>
          <p14:tracePt t="31211" x="3460750" y="5664200"/>
          <p14:tracePt t="31228" x="3359150" y="5695950"/>
          <p14:tracePt t="31245" x="3314700" y="5702300"/>
          <p14:tracePt t="31261" x="3251200" y="5715000"/>
          <p14:tracePt t="31279" x="3187700" y="5734050"/>
          <p14:tracePt t="31295" x="3143250" y="5753100"/>
          <p14:tracePt t="31312" x="3111500" y="5765800"/>
          <p14:tracePt t="31329" x="3022600" y="5810250"/>
          <p14:tracePt t="31345" x="2959100" y="5835650"/>
          <p14:tracePt t="31362" x="2940050" y="5854700"/>
          <p14:tracePt t="31379" x="2921000" y="5861050"/>
          <p14:tracePt t="31395" x="2914650" y="5861050"/>
          <p14:tracePt t="31412" x="2895600" y="5873750"/>
          <p14:tracePt t="31429" x="2863850" y="5892800"/>
          <p14:tracePt t="31445" x="2851150" y="5899150"/>
          <p14:tracePt t="31462" x="2800350" y="5924550"/>
          <p14:tracePt t="31479" x="2781300" y="5930900"/>
          <p14:tracePt t="31496" x="2743200" y="5956300"/>
          <p14:tracePt t="31512" x="2717800" y="5975350"/>
          <p14:tracePt t="31529" x="2679700" y="6000750"/>
          <p14:tracePt t="31546" x="2584450" y="6064250"/>
          <p14:tracePt t="31562" x="2552700" y="6083300"/>
          <p14:tracePt t="31579" x="2520950" y="6096000"/>
          <p14:tracePt t="31746" x="2514600" y="6096000"/>
          <p14:tracePt t="31754" x="2501900" y="6096000"/>
          <p14:tracePt t="31763" x="2489200" y="6089650"/>
          <p14:tracePt t="31779" x="2482850" y="6083300"/>
          <p14:tracePt t="31794" x="2482850" y="6076950"/>
          <p14:tracePt t="32010" x="2482850" y="6064250"/>
          <p14:tracePt t="32018" x="2495550" y="6051550"/>
          <p14:tracePt t="32026" x="2508250" y="6045200"/>
          <p14:tracePt t="32034" x="2527300" y="6032500"/>
          <p14:tracePt t="32042" x="2546350" y="6013450"/>
          <p14:tracePt t="32058" x="2616200" y="5975350"/>
          <p14:tracePt t="32066" x="2660650" y="5937250"/>
          <p14:tracePt t="32082" x="2705100" y="5911850"/>
          <p14:tracePt t="32098" x="2749550" y="5886450"/>
          <p14:tracePt t="32258" x="2743200" y="5886450"/>
          <p14:tracePt t="32378" x="2743200" y="5880100"/>
          <p14:tracePt t="32389" x="2749550" y="5867400"/>
          <p14:tracePt t="32394" x="2774950" y="5829300"/>
          <p14:tracePt t="32401" x="2838450" y="5746750"/>
          <p14:tracePt t="32414" x="2882900" y="5689600"/>
          <p14:tracePt t="32430" x="2927350" y="5632450"/>
          <p14:tracePt t="32447" x="2952750" y="5607050"/>
          <p14:tracePt t="32464" x="2997200" y="5556250"/>
          <p14:tracePt t="32481" x="3003550" y="5543550"/>
          <p14:tracePt t="32497" x="3009900" y="5543550"/>
          <p14:tracePt t="32586" x="3016250" y="5543550"/>
          <p14:tracePt t="32606" x="3022600" y="5543550"/>
          <p14:tracePt t="32614" x="3028950" y="5543550"/>
          <p14:tracePt t="32614" x="3048000" y="5537200"/>
          <p14:tracePt t="32631" x="3092450" y="5537200"/>
          <p14:tracePt t="32647" x="3105150" y="5537200"/>
          <p14:tracePt t="32664" x="3155950" y="5537200"/>
          <p14:tracePt t="32681" x="3276600" y="5537200"/>
          <p14:tracePt t="32697" x="3378200" y="5537200"/>
          <p14:tracePt t="32714" x="3460750" y="5549900"/>
          <p14:tracePt t="32731" x="3581400" y="5568950"/>
          <p14:tracePt t="32748" x="3663950" y="5575300"/>
          <p14:tracePt t="32764" x="3816350" y="5575300"/>
          <p14:tracePt t="32781" x="3860800" y="5575300"/>
          <p14:tracePt t="32798" x="3873500" y="5575300"/>
          <p14:tracePt t="32815" x="3892550" y="5568950"/>
          <p14:tracePt t="32882" x="3898900" y="5568950"/>
          <p14:tracePt t="32890" x="3905250" y="5568950"/>
          <p14:tracePt t="32908" x="3911600" y="5562600"/>
          <p14:tracePt t="32908" x="3917950" y="5556250"/>
          <p14:tracePt t="32914" x="3924300" y="5556250"/>
          <p14:tracePt t="32970" x="3930650" y="5556250"/>
          <p14:tracePt t="32978" x="3943350" y="5549900"/>
          <p14:tracePt t="32986" x="3962400" y="5543550"/>
          <p14:tracePt t="32994" x="3968750" y="5543550"/>
          <p14:tracePt t="33002" x="4000500" y="5543550"/>
          <p14:tracePt t="33015" x="4019550" y="5537200"/>
          <p14:tracePt t="33031" x="4025900" y="5537200"/>
          <p14:tracePt t="33048" x="4032250" y="5537200"/>
          <p14:tracePt t="33298" x="4038600" y="5537200"/>
          <p14:tracePt t="33330" x="4025900" y="5537200"/>
          <p14:tracePt t="33346" x="4013200" y="5543550"/>
          <p14:tracePt t="33358" x="4000500" y="5543550"/>
          <p14:tracePt t="33362" x="3975100" y="5549900"/>
          <p14:tracePt t="33370" x="3905250" y="5549900"/>
          <p14:tracePt t="33382" x="3816350" y="5556250"/>
          <p14:tracePt t="33402" x="3746500" y="5562600"/>
          <p14:tracePt t="33416" x="3702050" y="5568950"/>
          <p14:tracePt t="33432" x="3644900" y="5568950"/>
          <p14:tracePt t="33449" x="3606800" y="5575300"/>
          <p14:tracePt t="33465" x="3543300" y="5575300"/>
          <p14:tracePt t="33482" x="3524250" y="5575300"/>
          <p14:tracePt t="33499" x="3486150" y="5575300"/>
          <p14:tracePt t="33516" x="3454400" y="5575300"/>
          <p14:tracePt t="33532" x="3429000" y="5575300"/>
          <p14:tracePt t="33549" x="3390900" y="5575300"/>
          <p14:tracePt t="33566" x="3333750" y="5575300"/>
          <p14:tracePt t="33582" x="3302000" y="5575300"/>
          <p14:tracePt t="33599" x="3251200" y="5575300"/>
          <p14:tracePt t="33616" x="3200400" y="5562600"/>
          <p14:tracePt t="33632" x="3117850" y="5556250"/>
          <p14:tracePt t="33649" x="3060700" y="5549900"/>
          <p14:tracePt t="33666" x="2997200" y="5543550"/>
          <p14:tracePt t="33683" x="2984500" y="5537200"/>
          <p14:tracePt t="33699" x="2959100" y="5537200"/>
          <p14:tracePt t="33716" x="2927350" y="5530850"/>
          <p14:tracePt t="33733" x="2851150" y="5524500"/>
          <p14:tracePt t="33749" x="2800350" y="5518150"/>
          <p14:tracePt t="33766" x="2755900" y="5518150"/>
          <p14:tracePt t="33783" x="2736850" y="5518150"/>
          <p14:tracePt t="33799" x="2717800" y="5518150"/>
          <p14:tracePt t="33816" x="2673350" y="5511800"/>
          <p14:tracePt t="33833" x="2622550" y="5511800"/>
          <p14:tracePt t="33849" x="2565400" y="5511800"/>
          <p14:tracePt t="33866" x="2451100" y="5505450"/>
          <p14:tracePt t="33883" x="2432050" y="5505450"/>
          <p14:tracePt t="33900" x="2413000" y="5505450"/>
          <p14:tracePt t="33916" x="2393950" y="5505450"/>
          <p14:tracePt t="33933" x="2387600" y="5505450"/>
          <p14:tracePt t="33949" x="2381250" y="5505450"/>
          <p14:tracePt t="34098" x="2400300" y="5505450"/>
          <p14:tracePt t="34109" x="2419350" y="5505450"/>
          <p14:tracePt t="34110" x="2470150" y="5511800"/>
          <p14:tracePt t="34116" x="2559050" y="5518150"/>
          <p14:tracePt t="34133" x="2667000" y="5537200"/>
          <p14:tracePt t="34150" x="2768600" y="5543550"/>
          <p14:tracePt t="34167" x="2889250" y="5549900"/>
          <p14:tracePt t="34183" x="2971800" y="5556250"/>
          <p14:tracePt t="34200" x="3003550" y="5562600"/>
          <p14:tracePt t="34217" x="3009900" y="5562600"/>
          <p14:tracePt t="34258" x="3016250" y="5562600"/>
          <p14:tracePt t="34274" x="3022600" y="5562600"/>
          <p14:tracePt t="34282" x="3035300" y="5562600"/>
          <p14:tracePt t="34300" x="3054350" y="5562600"/>
          <p14:tracePt t="34301" x="3060700" y="5562600"/>
          <p14:tracePt t="34410" x="3060700" y="5568950"/>
          <p14:tracePt t="34418" x="2990850" y="5575300"/>
          <p14:tracePt t="34434" x="2965450" y="5575300"/>
          <p14:tracePt t="34450" x="2844800" y="5594350"/>
          <p14:tracePt t="34458" x="2774950" y="5594350"/>
          <p14:tracePt t="34474" x="2362200" y="5575300"/>
          <p14:tracePt t="34484" x="2197100" y="5568950"/>
          <p14:tracePt t="34503" x="2089150" y="5556250"/>
          <p14:tracePt t="34517" x="2070100" y="5556250"/>
          <p14:tracePt t="34666" x="2089150" y="5556250"/>
          <p14:tracePt t="34674" x="2114550" y="5549900"/>
          <p14:tracePt t="34682" x="2146300" y="5549900"/>
          <p14:tracePt t="34690" x="2279650" y="5549900"/>
          <p14:tracePt t="34703" x="2482850" y="5549900"/>
          <p14:tracePt t="34718" x="2933700" y="5556250"/>
          <p14:tracePt t="34734" x="3175000" y="5556250"/>
          <p14:tracePt t="34751" x="3346450" y="5549900"/>
          <p14:tracePt t="34768" x="3479800" y="5543550"/>
          <p14:tracePt t="34784" x="3581400" y="5543550"/>
          <p14:tracePt t="34801" x="3752850" y="5543550"/>
          <p14:tracePt t="34819" x="3835400" y="5549900"/>
          <p14:tracePt t="34834" x="3860800" y="5549900"/>
          <p14:tracePt t="34851" x="3892550" y="5549900"/>
          <p14:tracePt t="34868" x="3905250" y="5549900"/>
          <p14:tracePt t="35082" x="3905250" y="5556250"/>
          <p14:tracePt t="35090" x="3873500" y="5556250"/>
          <p14:tracePt t="35106" x="3810000" y="5556250"/>
          <p14:tracePt t="35114" x="3778250" y="5562600"/>
          <p14:tracePt t="35122" x="3689350" y="5562600"/>
          <p14:tracePt t="35138" x="3575050" y="5575300"/>
          <p14:tracePt t="35154" x="3454400" y="5575300"/>
          <p14:tracePt t="35170" x="3333750" y="5562600"/>
          <p14:tracePt t="35186" x="3194050" y="5556250"/>
          <p14:tracePt t="35186" x="3117850" y="5543550"/>
          <p14:tracePt t="35202" x="2997200" y="5537200"/>
          <p14:tracePt t="35218" x="2921000" y="5530850"/>
          <p14:tracePt t="35235" x="2908300" y="5530850"/>
          <p14:tracePt t="35252" x="2895600" y="5530850"/>
          <p14:tracePt t="35268" x="2876550" y="5530850"/>
          <p14:tracePt t="35285" x="2863850" y="5524500"/>
          <p14:tracePt t="35303" x="2851150" y="5524500"/>
          <p14:tracePt t="35318" x="2844800" y="5524500"/>
          <p14:tracePt t="35378" x="2832100" y="5524500"/>
          <p14:tracePt t="35410" x="2825750" y="5524500"/>
          <p14:tracePt t="35450" x="2819400" y="5524500"/>
          <p14:tracePt t="35458" x="2806700" y="5524500"/>
          <p14:tracePt t="35478" x="2768600" y="5518150"/>
          <p14:tracePt t="35482" x="2762250" y="5518150"/>
          <p14:tracePt t="35490" x="2711450" y="5511800"/>
          <p14:tracePt t="35502" x="2679700" y="5511800"/>
          <p14:tracePt t="35519" x="2654300" y="5511800"/>
          <p14:tracePt t="35536" x="2635250" y="5511800"/>
          <p14:tracePt t="35552" x="2622550" y="5511800"/>
          <p14:tracePt t="35569" x="2622550" y="5505450"/>
          <p14:tracePt t="35650" x="2616200" y="5505450"/>
          <p14:tracePt t="35658" x="2609850" y="5505450"/>
          <p14:tracePt t="35674" x="2597150" y="5505450"/>
          <p14:tracePt t="35682" x="2584450" y="5505450"/>
          <p14:tracePt t="35702" x="2533650" y="5499100"/>
          <p14:tracePt t="35703" x="2495550" y="5499100"/>
          <p14:tracePt t="35719" x="2489200" y="5499100"/>
          <p14:tracePt t="35736" x="2482850" y="5499100"/>
          <p14:tracePt t="36010" x="2489200" y="5499100"/>
          <p14:tracePt t="36018" x="2508250" y="5499100"/>
          <p14:tracePt t="36026" x="2590800" y="5499100"/>
          <p14:tracePt t="36042" x="2711450" y="5505450"/>
          <p14:tracePt t="36058" x="2774950" y="5511800"/>
          <p14:tracePt t="36074" x="2882900" y="5518150"/>
          <p14:tracePt t="36090" x="2908300" y="5518150"/>
          <p14:tracePt t="36103" x="2914650" y="5518150"/>
          <p14:tracePt t="36120" x="2921000" y="5518150"/>
          <p14:tracePt t="36283" x="2914650" y="5518150"/>
          <p14:tracePt t="36306" x="2901950" y="5518150"/>
          <p14:tracePt t="36315" x="2857500" y="5524500"/>
          <p14:tracePt t="36322" x="2825750" y="5524500"/>
          <p14:tracePt t="36330" x="2768600" y="5524500"/>
          <p14:tracePt t="36338" x="2673350" y="5524500"/>
          <p14:tracePt t="36338" x="2628900" y="5524500"/>
          <p14:tracePt t="36354" x="2540000" y="5524500"/>
          <p14:tracePt t="36387" x="2451100" y="5518150"/>
          <p14:tracePt t="36394" x="2368550" y="5505450"/>
          <p14:tracePt t="36404" x="2292350" y="5499100"/>
          <p14:tracePt t="36420" x="2254250" y="5492750"/>
          <p14:tracePt t="36562" x="2273300" y="5492750"/>
          <p14:tracePt t="36570" x="2298700" y="5492750"/>
          <p14:tracePt t="36578" x="2330450" y="5492750"/>
          <p14:tracePt t="36586" x="2374900" y="5492750"/>
          <p14:tracePt t="36594" x="2451100" y="5492750"/>
          <p14:tracePt t="36604" x="2590800" y="5499100"/>
          <p14:tracePt t="36621" x="2717800" y="5505450"/>
          <p14:tracePt t="36637" x="2794000" y="5511800"/>
          <p14:tracePt t="36654" x="2806700" y="5511800"/>
          <p14:tracePt t="36794" x="2800350" y="5511800"/>
          <p14:tracePt t="36802" x="2787650" y="5511800"/>
          <p14:tracePt t="36810" x="2768600" y="5511800"/>
          <p14:tracePt t="36818" x="2755900" y="5511800"/>
          <p14:tracePt t="36826" x="2711450" y="5511800"/>
          <p14:tracePt t="36842" x="2667000" y="5505450"/>
          <p14:tracePt t="36858" x="2654300" y="5505450"/>
          <p14:tracePt t="36874" x="2597150" y="5492750"/>
          <p14:tracePt t="36890" x="2590800" y="5492750"/>
          <p14:tracePt t="37002" x="2590800" y="5486400"/>
          <p14:tracePt t="37010" x="2609850" y="5480050"/>
          <p14:tracePt t="37018" x="2635250" y="5480050"/>
          <p14:tracePt t="37026" x="2730500" y="5473700"/>
          <p14:tracePt t="37042" x="2794000" y="5467350"/>
          <p14:tracePt t="37058" x="2844800" y="5467350"/>
          <p14:tracePt t="37186" x="2832100" y="5467350"/>
          <p14:tracePt t="37197" x="2832100" y="5461000"/>
          <p14:tracePt t="37198" x="2806700" y="5461000"/>
          <p14:tracePt t="37205" x="2768600" y="5461000"/>
          <p14:tracePt t="37221" x="2692400" y="5454650"/>
          <p14:tracePt t="37238" x="2609850" y="5435600"/>
          <p14:tracePt t="37255" x="2584450" y="5435600"/>
          <p14:tracePt t="37272" x="2552700" y="5429250"/>
          <p14:tracePt t="37402" x="2571750" y="5429250"/>
          <p14:tracePt t="37410" x="2590800" y="5429250"/>
          <p14:tracePt t="37418" x="2603500" y="5429250"/>
          <p14:tracePt t="37426" x="2641600" y="5429250"/>
          <p14:tracePt t="37439" x="2698750" y="5435600"/>
          <p14:tracePt t="37458" x="2717800" y="5441950"/>
          <p14:tracePt t="37474" x="2736850" y="5441950"/>
          <p14:tracePt t="37578" x="2724150" y="5441950"/>
          <p14:tracePt t="37586" x="2705100" y="5441950"/>
          <p14:tracePt t="37594" x="2679700" y="5448300"/>
          <p14:tracePt t="37606" x="2660650" y="5448300"/>
          <p14:tracePt t="37606" x="2622550" y="5448300"/>
          <p14:tracePt t="37622" x="2616200" y="5448300"/>
          <p14:tracePt t="37639" x="2609850" y="5448300"/>
          <p14:tracePt t="37746" x="2616200" y="5448300"/>
          <p14:tracePt t="37754" x="2628900" y="5454650"/>
          <p14:tracePt t="37762" x="2660650" y="5454650"/>
          <p14:tracePt t="37770" x="2667000" y="5454650"/>
          <p14:tracePt t="38050" x="2692400" y="5454650"/>
          <p14:tracePt t="38066" x="2724150" y="5461000"/>
          <p14:tracePt t="38074" x="2781300" y="5461000"/>
          <p14:tracePt t="38090" x="2819400" y="5461000"/>
          <p14:tracePt t="38106" x="2825750" y="5461000"/>
          <p14:tracePt t="38194" x="2825750" y="5467350"/>
          <p14:tracePt t="38202" x="2794000" y="5467350"/>
          <p14:tracePt t="38210" x="2781300" y="5467350"/>
          <p14:tracePt t="38218" x="2762250" y="5480050"/>
          <p14:tracePt t="38226" x="2711450" y="5480050"/>
          <p14:tracePt t="38242" x="2647950" y="5480050"/>
          <p14:tracePt t="38258" x="2622550" y="5486400"/>
          <p14:tracePt t="38274" x="2559050" y="5486400"/>
          <p14:tracePt t="38418" x="2578100" y="5486400"/>
          <p14:tracePt t="38433" x="2635250" y="5492750"/>
          <p14:tracePt t="38442" x="2647950" y="5499100"/>
          <p14:tracePt t="38450" x="2654300" y="5499100"/>
          <p14:tracePt t="38457" x="2679700" y="5499100"/>
          <p14:tracePt t="38722" x="2692400" y="5505450"/>
          <p14:tracePt t="38730" x="2705100" y="5505450"/>
          <p14:tracePt t="38740" x="2711450" y="5505450"/>
          <p14:tracePt t="38770" x="2717800" y="5505450"/>
          <p14:tracePt t="38882" x="2717800" y="5511800"/>
          <p14:tracePt t="38890" x="2698750" y="5524500"/>
          <p14:tracePt t="38908" x="2673350" y="5537200"/>
          <p14:tracePt t="38914" x="2654300" y="5543550"/>
          <p14:tracePt t="38925" x="2635250" y="5543550"/>
          <p14:tracePt t="38978" x="2628900" y="5543550"/>
          <p14:tracePt t="38985" x="2622550" y="5543550"/>
          <p14:tracePt t="38994" x="2616200" y="5543550"/>
          <p14:tracePt t="39001" x="2609850" y="5543550"/>
          <p14:tracePt t="39218" x="2654300" y="5543550"/>
          <p14:tracePt t="39226" x="2781300" y="5543550"/>
          <p14:tracePt t="39242" x="2978150" y="5562600"/>
          <p14:tracePt t="39258" x="3232150" y="5581650"/>
          <p14:tracePt t="39284" x="3562350" y="5607050"/>
          <p14:tracePt t="39284" x="3683000" y="5607050"/>
          <p14:tracePt t="39298" x="3790950" y="5619750"/>
          <p14:tracePt t="39306" x="3886200" y="5619750"/>
          <p14:tracePt t="39314" x="4159250" y="5638800"/>
          <p14:tracePt t="39330" x="4191000" y="5638800"/>
          <p14:tracePt t="39346" x="4197350" y="5638800"/>
          <p14:tracePt t="39490" x="4165600" y="5638800"/>
          <p14:tracePt t="39498" x="4140200" y="5632450"/>
          <p14:tracePt t="39509" x="4108450" y="5632450"/>
          <p14:tracePt t="39514" x="4038600" y="5626100"/>
          <p14:tracePt t="39525" x="3898900" y="5613400"/>
          <p14:tracePt t="39545" x="3689350" y="5594350"/>
          <p14:tracePt t="39561" x="3416300" y="5575300"/>
          <p14:tracePt t="39578" x="3187700" y="5556250"/>
          <p14:tracePt t="39593" x="3060700" y="5549900"/>
          <p14:tracePt t="39609" x="2997200" y="5549900"/>
          <p14:tracePt t="39762" x="2997200" y="5543550"/>
          <p14:tracePt t="39769" x="3022600" y="5530850"/>
          <p14:tracePt t="39778" x="3041650" y="5524500"/>
          <p14:tracePt t="39785" x="3079750" y="5511800"/>
          <p14:tracePt t="39792" x="3225800" y="5461000"/>
          <p14:tracePt t="39809" x="3524250" y="5321300"/>
          <p14:tracePt t="39826" x="3765550" y="5175250"/>
          <p14:tracePt t="39843" x="3905250" y="5060950"/>
          <p14:tracePt t="39859" x="4064000" y="4902200"/>
          <p14:tracePt t="39876" x="4273550" y="4572000"/>
          <p14:tracePt t="39893" x="4349750" y="4445000"/>
          <p14:tracePt t="39909" x="4381500" y="4368800"/>
          <p14:tracePt t="39926" x="4413250" y="4279900"/>
          <p14:tracePt t="39943" x="4425950" y="4235450"/>
          <p14:tracePt t="39959" x="4432300" y="4197350"/>
          <p14:tracePt t="39976" x="4438650" y="4171950"/>
          <p14:tracePt t="39993" x="4438650" y="4159250"/>
          <p14:tracePt t="40058" x="4438650" y="4152900"/>
          <p14:tracePt t="40066" x="4438650" y="4140200"/>
          <p14:tracePt t="40085" x="4451350" y="4127500"/>
          <p14:tracePt t="40088" x="4451350" y="4114800"/>
          <p14:tracePt t="40093" x="4476750" y="4083050"/>
          <p14:tracePt t="40110" x="4495800" y="4038600"/>
          <p14:tracePt t="40126" x="4533900" y="3987800"/>
          <p14:tracePt t="40143" x="4591050" y="3879850"/>
          <p14:tracePt t="40160" x="4648200" y="3778250"/>
          <p14:tracePt t="40176" x="4686300" y="3695700"/>
          <p14:tracePt t="40176" x="4686300" y="3683000"/>
          <p14:tracePt t="40194" x="4699000" y="3638550"/>
          <p14:tracePt t="40210" x="4699000" y="3625850"/>
          <p14:tracePt t="40226" x="4699000" y="3619500"/>
          <p14:tracePt t="40370" x="4699000" y="3613150"/>
          <p14:tracePt t="40378" x="4699000" y="3594100"/>
          <p14:tracePt t="40393" x="4699000" y="3587750"/>
          <p14:tracePt t="40394" x="4699000" y="3568700"/>
          <p14:tracePt t="40410" x="4699000" y="3562350"/>
          <p14:tracePt t="40427" x="4699000" y="3556000"/>
          <p14:tracePt t="40537" x="4692650" y="3556000"/>
          <p14:tracePt t="40561" x="4686300" y="3556000"/>
          <p14:tracePt t="40570" x="4679950" y="3562350"/>
          <p14:tracePt t="40579" x="4667250" y="3568700"/>
          <p14:tracePt t="40587" x="4660900" y="3581400"/>
          <p14:tracePt t="40595" x="4654550" y="3587750"/>
          <p14:tracePt t="40611" x="4648200" y="3587750"/>
          <p14:tracePt t="40628" x="4641850" y="3594100"/>
          <p14:tracePt t="40645" x="4635500" y="3600450"/>
          <p14:tracePt t="40662" x="4629150" y="3600450"/>
          <p14:tracePt t="40678" x="4610100" y="3606800"/>
          <p14:tracePt t="40695" x="4591050" y="3613150"/>
          <p14:tracePt t="40712" x="4540250" y="3613150"/>
          <p14:tracePt t="40728" x="4521200" y="3613150"/>
          <p14:tracePt t="40745" x="4495800" y="3613150"/>
          <p14:tracePt t="40762" x="4470400" y="3613150"/>
          <p14:tracePt t="40779" x="4445000" y="3613150"/>
          <p14:tracePt t="40795" x="4400550" y="3606800"/>
          <p14:tracePt t="40812" x="4343400" y="3581400"/>
          <p14:tracePt t="40828" x="4311650" y="3581400"/>
          <p14:tracePt t="40845" x="4286250" y="3568700"/>
          <p14:tracePt t="40882" x="4279900" y="3568700"/>
          <p14:tracePt t="40885" x="4222750" y="3556000"/>
          <p14:tracePt t="40895" x="4146550" y="3536950"/>
          <p14:tracePt t="40912" x="4057650" y="3524250"/>
          <p14:tracePt t="40929" x="3975100" y="3505200"/>
          <p14:tracePt t="40945" x="3949700" y="3498850"/>
          <p14:tracePt t="40962" x="3917950" y="3498850"/>
          <p14:tracePt t="40979" x="3898900" y="3498850"/>
          <p14:tracePt t="40996" x="3867150" y="3492500"/>
          <p14:tracePt t="41012" x="3810000" y="3486150"/>
          <p14:tracePt t="41029" x="3721100" y="3479800"/>
          <p14:tracePt t="41045" x="3606800" y="3460750"/>
          <p14:tracePt t="41062" x="3562350" y="3460750"/>
          <p14:tracePt t="41079" x="3441700" y="3454400"/>
          <p14:tracePt t="41096" x="3409950" y="3454400"/>
          <p14:tracePt t="41112" x="3365500" y="3454400"/>
          <p14:tracePt t="41129" x="3295650" y="3448050"/>
          <p14:tracePt t="41146" x="3130550" y="3429000"/>
          <p14:tracePt t="41163" x="2914650" y="3422650"/>
          <p14:tracePt t="41179" x="2844800" y="3422650"/>
          <p14:tracePt t="41196" x="2794000" y="3422650"/>
          <p14:tracePt t="41212" x="2762250" y="3422650"/>
          <p14:tracePt t="41229" x="2698750" y="3422650"/>
          <p14:tracePt t="41246" x="2603500" y="3422650"/>
          <p14:tracePt t="41262" x="2571750" y="3416300"/>
          <p14:tracePt t="41279" x="2514600" y="3416300"/>
          <p14:tracePt t="41296" x="2495550" y="3416300"/>
          <p14:tracePt t="41313" x="2482850" y="3416300"/>
          <p14:tracePt t="41329" x="2457450" y="3416300"/>
          <p14:tracePt t="41346" x="2393950" y="3422650"/>
          <p14:tracePt t="41362" x="2336800" y="3422650"/>
          <p14:tracePt t="41379" x="2305050" y="3422650"/>
          <p14:tracePt t="41396" x="2286000" y="3422650"/>
          <p14:tracePt t="41413" x="2273300" y="3422650"/>
          <p14:tracePt t="41429" x="2260600" y="3422650"/>
          <p14:tracePt t="41446" x="2235200" y="3422650"/>
          <p14:tracePt t="41463" x="2228850" y="3429000"/>
          <p14:tracePt t="41479" x="2216150" y="3429000"/>
          <p14:tracePt t="41497" x="2203450" y="3429000"/>
          <p14:tracePt t="41691" x="2203450" y="3435350"/>
          <p14:tracePt t="41698" x="2235200" y="3448050"/>
          <p14:tracePt t="41715" x="2247900" y="3460750"/>
          <p14:tracePt t="41722" x="2298700" y="3486150"/>
          <p14:tracePt t="41730" x="2368550" y="3511550"/>
          <p14:tracePt t="41754" x="2419350" y="3524250"/>
          <p14:tracePt t="41770" x="2463800" y="3530600"/>
          <p14:tracePt t="41784" x="2508250" y="3543300"/>
          <p14:tracePt t="41797" x="2559050" y="3549650"/>
          <p14:tracePt t="41814" x="2597150" y="3556000"/>
          <p14:tracePt t="41850" x="2609850" y="3556000"/>
          <p14:tracePt t="41874" x="2616200" y="3556000"/>
          <p14:tracePt t="41882" x="2635250" y="3556000"/>
          <p14:tracePt t="41899" x="2660650" y="3562350"/>
          <p14:tracePt t="41914" x="2679700" y="3568700"/>
          <p14:tracePt t="41920" x="2686050" y="3568700"/>
          <p14:tracePt t="42050" x="2679700" y="3568700"/>
          <p14:tracePt t="42058" x="2673350" y="3568700"/>
          <p14:tracePt t="42066" x="2647950" y="3562350"/>
          <p14:tracePt t="42074" x="2635250" y="3562350"/>
          <p14:tracePt t="42084" x="2622550" y="3556000"/>
          <p14:tracePt t="42097" x="2603500" y="3549650"/>
          <p14:tracePt t="42114" x="2565400" y="3543300"/>
          <p14:tracePt t="42131" x="2540000" y="3536950"/>
          <p14:tracePt t="42338" x="2571750" y="3543300"/>
          <p14:tracePt t="42346" x="2628900" y="3556000"/>
          <p14:tracePt t="42354" x="2692400" y="3575050"/>
          <p14:tracePt t="42364" x="2749550" y="3587750"/>
          <p14:tracePt t="42858" x="2730500" y="3587750"/>
          <p14:tracePt t="42875" x="2724150" y="3581400"/>
          <p14:tracePt t="42882" x="2717800" y="3581400"/>
          <p14:tracePt t="42883" x="2698750" y="3568700"/>
          <p14:tracePt t="42899" x="2667000" y="3549650"/>
          <p14:tracePt t="42915" x="2654300" y="3549650"/>
          <p14:tracePt t="43354" x="2647950" y="3549650"/>
          <p14:tracePt t="43362" x="2635250" y="3556000"/>
          <p14:tracePt t="43370" x="2628900" y="3562350"/>
          <p14:tracePt t="43378" x="2622550" y="3562350"/>
          <p14:tracePt t="43383" x="2584450" y="3594100"/>
          <p14:tracePt t="43399" x="2552700" y="3619500"/>
          <p14:tracePt t="43416" x="2514600" y="3657600"/>
          <p14:tracePt t="43433" x="2451100" y="3746500"/>
          <p14:tracePt t="43449" x="2413000" y="3803650"/>
          <p14:tracePt t="43466" x="2336800" y="3905250"/>
          <p14:tracePt t="43483" x="2305050" y="3937000"/>
          <p14:tracePt t="43499" x="2254250" y="4000500"/>
          <p14:tracePt t="43516" x="2165350" y="4108450"/>
          <p14:tracePt t="43533" x="2101850" y="4197350"/>
          <p14:tracePt t="43550" x="2038350" y="4286250"/>
          <p14:tracePt t="43566" x="1968500" y="4368800"/>
          <p14:tracePt t="43583" x="1917700" y="4432300"/>
          <p14:tracePt t="43600" x="1847850" y="4495800"/>
          <p14:tracePt t="43616" x="1809750" y="4533900"/>
          <p14:tracePt t="43633" x="1784350" y="4572000"/>
          <p14:tracePt t="43650" x="1758950" y="4584700"/>
          <p14:tracePt t="43666" x="1746250" y="4591050"/>
          <p14:tracePt t="43714" x="1733550" y="4591050"/>
          <p14:tracePt t="43738" x="1708150" y="4584700"/>
          <p14:tracePt t="43746" x="1695450" y="4578350"/>
          <p14:tracePt t="43754" x="1682750" y="4572000"/>
          <p14:tracePt t="43762" x="1676400" y="4572000"/>
          <p14:tracePt t="43770" x="1644650" y="4559300"/>
          <p14:tracePt t="43783" x="1619250" y="4546600"/>
          <p14:tracePt t="43800" x="1593850" y="4540250"/>
          <p14:tracePt t="43817" x="1581150" y="4540250"/>
          <p14:tracePt t="43914" x="1574800" y="4533900"/>
          <p14:tracePt t="43922" x="1562100" y="4533900"/>
          <p14:tracePt t="43934" x="1549400" y="4533900"/>
          <p14:tracePt t="43938" x="1536700" y="4527550"/>
          <p14:tracePt t="43954" x="1524000" y="4521200"/>
          <p14:tracePt t="43975" x="1511300" y="4521200"/>
          <p14:tracePt t="43984" x="1498600" y="4514850"/>
          <p14:tracePt t="44000" x="1466850" y="4514850"/>
          <p14:tracePt t="44017" x="1447800" y="4508500"/>
          <p14:tracePt t="44034" x="1447800" y="4502150"/>
          <p14:tracePt t="44266" x="1447800" y="4495800"/>
          <p14:tracePt t="44314" x="1447800" y="4489450"/>
          <p14:tracePt t="44370" x="1454150" y="4489450"/>
          <p14:tracePt t="44474" x="1460500" y="4476750"/>
          <p14:tracePt t="44530" x="1466850" y="4476750"/>
          <p14:tracePt t="44562" x="1473200" y="4464050"/>
          <p14:tracePt t="44562" x="0" y="0"/>
        </p14:tracePtLst>
        <p14:tracePtLst>
          <p14:tracePt t="45785" x="1581150" y="4400550"/>
          <p14:tracePt t="45858" x="1587500" y="4400550"/>
          <p14:tracePt t="45906" x="1593850" y="4400550"/>
          <p14:tracePt t="46002" x="1600200" y="4400550"/>
          <p14:tracePt t="46058" x="1606550" y="4400550"/>
          <p14:tracePt t="46082" x="1612900" y="4400550"/>
          <p14:tracePt t="46130" x="1619250" y="4400550"/>
          <p14:tracePt t="46226" x="1625600" y="4400550"/>
          <p14:tracePt t="46234" x="1631950" y="4400550"/>
          <p14:tracePt t="46242" x="1638300" y="4400550"/>
          <p14:tracePt t="46250" x="1644650" y="4406900"/>
          <p14:tracePt t="46258" x="1670050" y="4425950"/>
          <p14:tracePt t="46272" x="1689100" y="4445000"/>
          <p14:tracePt t="46287" x="1701800" y="4457700"/>
          <p14:tracePt t="46304" x="1765300" y="4508500"/>
          <p14:tracePt t="46321" x="1835150" y="4546600"/>
          <p14:tracePt t="46337" x="2108200" y="4699000"/>
          <p14:tracePt t="46354" x="2216150" y="4749800"/>
          <p14:tracePt t="46371" x="2266950" y="4775200"/>
          <p14:tracePt t="46388" x="2311400" y="4794250"/>
          <p14:tracePt t="46404" x="2336800" y="4806950"/>
          <p14:tracePt t="46421" x="2355850" y="4813300"/>
          <p14:tracePt t="46438" x="2381250" y="4832350"/>
          <p14:tracePt t="46454" x="2425700" y="4851400"/>
          <p14:tracePt t="46471" x="2438400" y="4857750"/>
          <p14:tracePt t="46487" x="2438400" y="4864100"/>
          <p14:tracePt t="46522" x="2444750" y="4864100"/>
          <p14:tracePt t="46538" x="2451100" y="4870450"/>
          <p14:tracePt t="46546" x="2482850" y="4895850"/>
          <p14:tracePt t="46562" x="2514600" y="4921250"/>
          <p14:tracePt t="46572" x="2546350" y="4940300"/>
          <p14:tracePt t="46588" x="2559050" y="4953000"/>
          <p14:tracePt t="46674" x="2565400" y="4953000"/>
          <p14:tracePt t="46698" x="2571750" y="4965700"/>
          <p14:tracePt t="46714" x="2584450" y="4978400"/>
          <p14:tracePt t="46722" x="2590800" y="4978400"/>
          <p14:tracePt t="46747" x="2597150" y="4978400"/>
          <p14:tracePt t="46764" x="2603500" y="4984750"/>
          <p14:tracePt t="46786" x="2616200" y="4991100"/>
          <p14:tracePt t="46802" x="2616200" y="4997450"/>
          <p14:tracePt t="46810" x="2622550" y="4997450"/>
          <p14:tracePt t="46826" x="2628900" y="4997450"/>
          <p14:tracePt t="47730" x="2628900" y="5003800"/>
          <p14:tracePt t="47762" x="2616200" y="5003800"/>
          <p14:tracePt t="48074" x="2603500" y="4997450"/>
          <p14:tracePt t="48083" x="2578100" y="4953000"/>
          <p14:tracePt t="48091" x="2552700" y="4927600"/>
          <p14:tracePt t="48094" x="2501900" y="4832350"/>
          <p14:tracePt t="48114" x="2438400" y="4711700"/>
          <p14:tracePt t="48124" x="2413000" y="4641850"/>
          <p14:tracePt t="48146" x="2292350" y="4419600"/>
          <p14:tracePt t="48162" x="2228850" y="4305300"/>
          <p14:tracePt t="48174" x="2171700" y="4216400"/>
          <p14:tracePt t="48190" x="2127250" y="4140200"/>
          <p14:tracePt t="48207" x="2120900" y="4133850"/>
          <p14:tracePt t="48224" x="2108200" y="4114800"/>
          <p14:tracePt t="48241" x="2108200" y="4108450"/>
          <p14:tracePt t="48257" x="2089150" y="4083050"/>
          <p14:tracePt t="48274" x="2082800" y="4064000"/>
          <p14:tracePt t="48291" x="2076450" y="4013200"/>
          <p14:tracePt t="48307" x="2070100" y="3956050"/>
          <p14:tracePt t="48324" x="2070100" y="3930650"/>
          <p14:tracePt t="48341" x="2070100" y="3752850"/>
          <p14:tracePt t="48358" x="2089150" y="3638550"/>
          <p14:tracePt t="48374" x="2101850" y="3517900"/>
          <p14:tracePt t="48391" x="2108200" y="3416300"/>
          <p14:tracePt t="48407" x="2114550" y="3359150"/>
          <p14:tracePt t="48424" x="2146300" y="3251200"/>
          <p14:tracePt t="48441" x="2159000" y="3200400"/>
          <p14:tracePt t="48458" x="2171700" y="3155950"/>
          <p14:tracePt t="48475" x="2184400" y="3117850"/>
          <p14:tracePt t="48491" x="2190750" y="3073400"/>
          <p14:tracePt t="48508" x="2209800" y="3028950"/>
          <p14:tracePt t="48524" x="2216150" y="3009900"/>
          <p14:tracePt t="48541" x="2228850" y="2959100"/>
          <p14:tracePt t="48558" x="2241550" y="2933700"/>
          <p14:tracePt t="48575" x="2260600" y="2863850"/>
          <p14:tracePt t="48592" x="2279650" y="2819400"/>
          <p14:tracePt t="48608" x="2292350" y="2781300"/>
          <p14:tracePt t="48625" x="2311400" y="2743200"/>
          <p14:tracePt t="48641" x="2355850" y="2628900"/>
          <p14:tracePt t="48658" x="2368550" y="2590800"/>
          <p14:tracePt t="48675" x="2381250" y="2552700"/>
          <p14:tracePt t="48691" x="2400300" y="2514600"/>
          <p14:tracePt t="48708" x="2413000" y="2489200"/>
          <p14:tracePt t="48725" x="2419350" y="2482850"/>
          <p14:tracePt t="48741" x="2451100" y="2425700"/>
          <p14:tracePt t="48758" x="2470150" y="2406650"/>
          <p14:tracePt t="48775" x="2482850" y="2387600"/>
          <p14:tracePt t="48791" x="2495550" y="2355850"/>
          <p14:tracePt t="48808" x="2527300" y="2286000"/>
          <p14:tracePt t="48825" x="2546350" y="2260600"/>
          <p14:tracePt t="48842" x="2571750" y="2209800"/>
          <p14:tracePt t="48859" x="2578100" y="2190750"/>
          <p14:tracePt t="48875" x="2584450" y="2178050"/>
          <p14:tracePt t="48892" x="2597150" y="2146300"/>
          <p14:tracePt t="48908" x="2603500" y="2139950"/>
          <p14:tracePt t="48925" x="2603500" y="2127250"/>
          <p14:tracePt t="48978" x="2603500" y="2120900"/>
          <p14:tracePt t="48986" x="2609850" y="2108200"/>
          <p14:tracePt t="48994" x="2616200" y="2101850"/>
          <p14:tracePt t="49002" x="2622550" y="2095500"/>
          <p14:tracePt t="49010" x="2628900" y="2070100"/>
          <p14:tracePt t="49026" x="2641600" y="2038350"/>
          <p14:tracePt t="49044" x="2654300" y="2006600"/>
          <p14:tracePt t="49065" x="2660650" y="1968500"/>
          <p14:tracePt t="49075" x="2673350" y="1924050"/>
          <p14:tracePt t="49093" x="2686050" y="1911350"/>
          <p14:tracePt t="49110" x="2686050" y="1898650"/>
          <p14:tracePt t="49126" x="2686050" y="1885950"/>
          <p14:tracePt t="49143" x="2692400" y="1873250"/>
          <p14:tracePt t="49160" x="2692400" y="1866900"/>
          <p14:tracePt t="49177" x="2692400" y="1854200"/>
          <p14:tracePt t="49251" x="2692400" y="1847850"/>
          <p14:tracePt t="49269" x="2698750" y="1841500"/>
          <p14:tracePt t="49276" x="2698750" y="1835150"/>
          <p14:tracePt t="49299" x="2705100" y="1828800"/>
          <p14:tracePt t="49307" x="2705100" y="1822450"/>
          <p14:tracePt t="49323" x="2705100" y="1816100"/>
          <p14:tracePt t="49339" x="2705100" y="1809750"/>
          <p14:tracePt t="49347" x="2705100" y="1797050"/>
          <p14:tracePt t="49363" x="2711450" y="1778000"/>
          <p14:tracePt t="49377" x="2711450" y="1765300"/>
          <p14:tracePt t="49393" x="2711450" y="1758950"/>
          <p14:tracePt t="49410" x="2711450" y="1746250"/>
          <p14:tracePt t="49682" x="2711450" y="1752600"/>
          <p14:tracePt t="49722" x="2711450" y="1771650"/>
          <p14:tracePt t="49738" x="2711450" y="1784350"/>
          <p14:tracePt t="49746" x="2711450" y="1790700"/>
          <p14:tracePt t="49754" x="2711450" y="1797050"/>
          <p14:tracePt t="49754" x="2705100" y="1828800"/>
          <p14:tracePt t="49779" x="2705100" y="1841500"/>
          <p14:tracePt t="49779" x="2705100" y="1847850"/>
          <p14:tracePt t="49794" x="2698750" y="1866900"/>
          <p14:tracePt t="49811" x="2692400" y="1885950"/>
          <p14:tracePt t="49835" x="2686050" y="1917700"/>
          <p14:tracePt t="49851" x="2679700" y="1936750"/>
          <p14:tracePt t="49863" x="2673350" y="1974850"/>
          <p14:tracePt t="49878" x="2660650" y="2006600"/>
          <p14:tracePt t="49894" x="2647950" y="2070100"/>
          <p14:tracePt t="49911" x="2635250" y="2127250"/>
          <p14:tracePt t="49928" x="2628900" y="2203450"/>
          <p14:tracePt t="49944" x="2622550" y="2286000"/>
          <p14:tracePt t="49961" x="2597150" y="2374900"/>
          <p14:tracePt t="49978" x="2565400" y="2489200"/>
          <p14:tracePt t="49994" x="2495550" y="2711450"/>
          <p14:tracePt t="50011" x="2470150" y="2819400"/>
          <p14:tracePt t="50028" x="2425700" y="2946400"/>
          <p14:tracePt t="50045" x="2393950" y="3079750"/>
          <p14:tracePt t="50061" x="2349500" y="3219450"/>
          <p14:tracePt t="50078" x="2317750" y="3340100"/>
          <p14:tracePt t="50095" x="2266950" y="3467100"/>
          <p14:tracePt t="50111" x="2247900" y="3517900"/>
          <p14:tracePt t="50128" x="2222500" y="3575050"/>
          <p14:tracePt t="50145" x="2209800" y="3600450"/>
          <p14:tracePt t="50162" x="2190750" y="3619500"/>
          <p14:tracePt t="50178" x="2139950" y="3695700"/>
          <p14:tracePt t="50195" x="2114550" y="3727450"/>
          <p14:tracePt t="50211" x="2095500" y="3759200"/>
          <p14:tracePt t="50228" x="2076450" y="3790950"/>
          <p14:tracePt t="50245" x="2044700" y="3829050"/>
          <p14:tracePt t="50262" x="2032000" y="3860800"/>
          <p14:tracePt t="50278" x="2019300" y="3873500"/>
          <p14:tracePt t="50295" x="2006600" y="3898900"/>
          <p14:tracePt t="50312" x="1993900" y="3917950"/>
          <p14:tracePt t="50328" x="1981200" y="3930650"/>
          <p14:tracePt t="50345" x="1981200" y="3937000"/>
          <p14:tracePt t="50403" x="1974850" y="3937000"/>
          <p14:tracePt t="50411" x="1968500" y="3937000"/>
          <p14:tracePt t="50428" x="1949450" y="3911600"/>
          <p14:tracePt t="50435" x="1917700" y="3867150"/>
          <p14:tracePt t="50445" x="1879600" y="3784600"/>
          <p14:tracePt t="50462" x="1854200" y="3670300"/>
          <p14:tracePt t="50479" x="1835150" y="3549650"/>
          <p14:tracePt t="50495" x="1835150" y="3416300"/>
          <p14:tracePt t="50512" x="1841500" y="3263900"/>
          <p14:tracePt t="50529" x="1860550" y="3111500"/>
          <p14:tracePt t="50545" x="1885950" y="2978150"/>
          <p14:tracePt t="50562" x="1930400" y="2825750"/>
          <p14:tracePt t="50579" x="1955800" y="2724150"/>
          <p14:tracePt t="50596" x="1993900" y="2616200"/>
          <p14:tracePt t="50612" x="2012950" y="2565400"/>
          <p14:tracePt t="50629" x="2025650" y="2533650"/>
          <p14:tracePt t="50646" x="2044700" y="2508250"/>
          <p14:tracePt t="50662" x="2051050" y="2489200"/>
          <p14:tracePt t="50679" x="2057400" y="2476500"/>
          <p14:tracePt t="50696" x="2070100" y="2463800"/>
          <p14:tracePt t="50712" x="2076450" y="2463800"/>
          <p14:tracePt t="50729" x="2076450" y="2451100"/>
          <p14:tracePt t="50746" x="2089150" y="2438400"/>
          <p14:tracePt t="50763" x="2108200" y="2419350"/>
          <p14:tracePt t="5076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762000"/>
          </a:xfrm>
        </p:spPr>
        <p:txBody>
          <a:bodyPr/>
          <a:lstStyle/>
          <a:p>
            <a:r>
              <a:rPr lang="en-US" dirty="0" smtClean="0"/>
              <a:t>Crystal Field Theory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572000" cy="5562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Behavior of electrons with ligands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changes degenerate states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d and f electrons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Lone </a:t>
            </a:r>
            <a:r>
              <a:rPr lang="en-US" sz="2000" dirty="0"/>
              <a:t>pair modeled as point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Repels electrons in d </a:t>
            </a:r>
            <a:r>
              <a:rPr lang="en-US" sz="2000" dirty="0" smtClean="0"/>
              <a:t>or f orbital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d orbitals have energy differences due to point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Results in ligand field splitting</a:t>
            </a:r>
          </a:p>
          <a:p>
            <a:pPr lvl="3">
              <a:lnSpc>
                <a:spcPct val="80000"/>
              </a:lnSpc>
            </a:pPr>
            <a:r>
              <a:rPr lang="en-US" sz="2000" dirty="0"/>
              <a:t>About 10 % of metal-ligand interaction</a:t>
            </a:r>
          </a:p>
          <a:p>
            <a:pPr lvl="3">
              <a:lnSpc>
                <a:spcPct val="80000"/>
              </a:lnSpc>
            </a:pPr>
            <a:r>
              <a:rPr lang="en-US" sz="2000" dirty="0"/>
              <a:t>e and t orbitals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Ignores covalent contribution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Energy difference is ligand field splitting parameter (</a:t>
            </a:r>
            <a:r>
              <a:rPr lang="el-GR" sz="2000" dirty="0"/>
              <a:t>Δ</a:t>
            </a:r>
            <a:r>
              <a:rPr lang="en-US" sz="2000" baseline="-25000" dirty="0"/>
              <a:t>o</a:t>
            </a:r>
            <a:r>
              <a:rPr lang="en-US" sz="20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be determined from absorption spectrum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</a:t>
            </a:r>
            <a:r>
              <a:rPr lang="en-US" sz="2000" baseline="-25000" dirty="0"/>
              <a:t>g </a:t>
            </a:r>
            <a:r>
              <a:rPr lang="en-US" sz="2000" dirty="0">
                <a:sym typeface="Wingdings" pitchFamily="2" charset="2"/>
              </a:rPr>
              <a:t>t</a:t>
            </a:r>
            <a:r>
              <a:rPr lang="en-US" sz="2000" baseline="-25000" dirty="0">
                <a:sym typeface="Wingdings" pitchFamily="2" charset="2"/>
              </a:rPr>
              <a:t>2g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smtClean="0">
                <a:sym typeface="Wingdings" pitchFamily="2" charset="2"/>
              </a:rPr>
              <a:t>transition</a:t>
            </a:r>
            <a:endParaRPr lang="en-US" sz="2000" dirty="0"/>
          </a:p>
        </p:txBody>
      </p:sp>
      <p:pic>
        <p:nvPicPr>
          <p:cNvPr id="205829" name="Picture 5" descr="fig0708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638800" y="762000"/>
            <a:ext cx="2552700" cy="2743200"/>
          </a:xfrm>
          <a:noFill/>
          <a:ln/>
        </p:spPr>
      </p:pic>
      <p:pic>
        <p:nvPicPr>
          <p:cNvPr id="205832" name="Picture 8" descr="fig0709c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7" cstate="print"/>
          <a:srcRect l="1" t="-3438" r="-1603" b="1"/>
          <a:stretch/>
        </p:blipFill>
        <p:spPr>
          <a:xfrm>
            <a:off x="5562599" y="3476625"/>
            <a:ext cx="3019425" cy="3152775"/>
          </a:xfrm>
          <a:noFill/>
          <a:ln/>
        </p:spPr>
      </p:pic>
      <p:cxnSp>
        <p:nvCxnSpPr>
          <p:cNvPr id="4" name="Straight Arrow Connector 3"/>
          <p:cNvCxnSpPr/>
          <p:nvPr/>
        </p:nvCxnSpPr>
        <p:spPr bwMode="auto">
          <a:xfrm>
            <a:off x="3276600" y="5257800"/>
            <a:ext cx="44958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03"/>
    </mc:Choice>
    <mc:Fallback xmlns="">
      <p:transition spd="slow" advTm="8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755" x="2908300" y="3733800"/>
          <p14:tracePt t="5819" x="2914650" y="3727450"/>
          <p14:tracePt t="5826" x="2921000" y="3714750"/>
          <p14:tracePt t="5839" x="2921000" y="3708400"/>
          <p14:tracePt t="5842" x="2933700" y="3695700"/>
          <p14:tracePt t="5850" x="2940050" y="3689350"/>
          <p14:tracePt t="5867" x="2940050" y="3683000"/>
          <p14:tracePt t="5880" x="2946400" y="3676650"/>
          <p14:tracePt t="5897" x="2952750" y="3663950"/>
          <p14:tracePt t="5913" x="2959100" y="3657600"/>
          <p14:tracePt t="5930" x="2997200" y="3606800"/>
          <p14:tracePt t="5947" x="3041650" y="3530600"/>
          <p14:tracePt t="5963" x="3067050" y="3486150"/>
          <p14:tracePt t="5980" x="3105150" y="3416300"/>
          <p14:tracePt t="5997" x="3143250" y="3321050"/>
          <p14:tracePt t="6013" x="3181350" y="3244850"/>
          <p14:tracePt t="6030" x="3225800" y="3162300"/>
          <p14:tracePt t="6047" x="3251200" y="3079750"/>
          <p14:tracePt t="6064" x="3289300" y="2965450"/>
          <p14:tracePt t="6080" x="3308350" y="2876550"/>
          <p14:tracePt t="6097" x="3333750" y="2800350"/>
          <p14:tracePt t="6113" x="3352800" y="2730500"/>
          <p14:tracePt t="6130" x="3390900" y="2590800"/>
          <p14:tracePt t="6147" x="3409950" y="2546350"/>
          <p14:tracePt t="6163" x="3422650" y="2489200"/>
          <p14:tracePt t="6180" x="3441700" y="2438400"/>
          <p14:tracePt t="6197" x="3479800" y="2355850"/>
          <p14:tracePt t="6214" x="3505200" y="2324100"/>
          <p14:tracePt t="6230" x="3530600" y="2286000"/>
          <p14:tracePt t="6247" x="3549650" y="2266950"/>
          <p14:tracePt t="6264" x="3613150" y="2197100"/>
          <p14:tracePt t="6280" x="3676650" y="2127250"/>
          <p14:tracePt t="6297" x="3727450" y="2095500"/>
          <p14:tracePt t="6314" x="3848100" y="2019300"/>
          <p14:tracePt t="6331" x="3994150" y="1949450"/>
          <p14:tracePt t="6347" x="4102100" y="1892300"/>
          <p14:tracePt t="6363" x="4210050" y="1828800"/>
          <p14:tracePt t="6380" x="4267200" y="1797050"/>
          <p14:tracePt t="6397" x="4298950" y="1771650"/>
          <p14:tracePt t="6414" x="4337050" y="1746250"/>
          <p14:tracePt t="6431" x="4394200" y="1708150"/>
          <p14:tracePt t="6447" x="4451350" y="1670050"/>
          <p14:tracePt t="6464" x="4521200" y="1606550"/>
          <p14:tracePt t="6481" x="4552950" y="1581150"/>
          <p14:tracePt t="6497" x="4565650" y="1568450"/>
          <p14:tracePt t="6497" x="4578350" y="1549400"/>
          <p14:tracePt t="6515" x="4591050" y="1530350"/>
          <p14:tracePt t="6531" x="4597400" y="1511300"/>
          <p14:tracePt t="6548" x="4597400" y="1504950"/>
          <p14:tracePt t="6564" x="4597400" y="1498600"/>
          <p14:tracePt t="6581" x="4597400" y="1492250"/>
          <p14:tracePt t="6619" x="4591050" y="1473200"/>
          <p14:tracePt t="6627" x="4584700" y="1473200"/>
          <p14:tracePt t="6635" x="4565650" y="1454150"/>
          <p14:tracePt t="6650" x="4540250" y="1428750"/>
          <p14:tracePt t="6667" x="4451350" y="1384300"/>
          <p14:tracePt t="6683" x="4387850" y="1346200"/>
          <p14:tracePt t="6698" x="4267200" y="1301750"/>
          <p14:tracePt t="6715" x="4184650" y="1270000"/>
          <p14:tracePt t="6731" x="4013200" y="1225550"/>
          <p14:tracePt t="6748" x="3898900" y="1193800"/>
          <p14:tracePt t="6765" x="3797300" y="1168400"/>
          <p14:tracePt t="6781" x="3670300" y="1162050"/>
          <p14:tracePt t="6798" x="3562350" y="1143000"/>
          <p14:tracePt t="6815" x="3448050" y="1136650"/>
          <p14:tracePt t="6832" x="3263900" y="1123950"/>
          <p14:tracePt t="6848" x="3187700" y="1111250"/>
          <p14:tracePt t="6865" x="2749550" y="1079500"/>
          <p14:tracePt t="6881" x="2508250" y="1073150"/>
          <p14:tracePt t="6899" x="2387600" y="1060450"/>
          <p14:tracePt t="6915" x="2298700" y="1060450"/>
          <p14:tracePt t="6931" x="2235200" y="1060450"/>
          <p14:tracePt t="6948" x="2133600" y="1066800"/>
          <p14:tracePt t="6965" x="1930400" y="1073150"/>
          <p14:tracePt t="6981" x="1828800" y="1079500"/>
          <p14:tracePt t="6998" x="1739900" y="1085850"/>
          <p14:tracePt t="7016" x="1612900" y="1104900"/>
          <p14:tracePt t="7032" x="1492250" y="1117600"/>
          <p14:tracePt t="7049" x="1416050" y="1136650"/>
          <p14:tracePt t="7065" x="1219200" y="1174750"/>
          <p14:tracePt t="7082" x="1047750" y="1225550"/>
          <p14:tracePt t="7099" x="1003300" y="1238250"/>
          <p14:tracePt t="7115" x="990600" y="1238250"/>
          <p14:tracePt t="7132" x="958850" y="1257300"/>
          <p14:tracePt t="7149" x="952500" y="1270000"/>
          <p14:tracePt t="7165" x="946150" y="1282700"/>
          <p14:tracePt t="7182" x="946150" y="1289050"/>
          <p14:tracePt t="7199" x="946150" y="1314450"/>
          <p14:tracePt t="7215" x="946150" y="1333500"/>
          <p14:tracePt t="7232" x="946150" y="1352550"/>
          <p14:tracePt t="7249" x="946150" y="1365250"/>
          <p14:tracePt t="7265" x="946150" y="1390650"/>
          <p14:tracePt t="7282" x="958850" y="1435100"/>
          <p14:tracePt t="7299" x="977900" y="1473200"/>
          <p14:tracePt t="7315" x="990600" y="1492250"/>
          <p14:tracePt t="7332" x="990600" y="1511300"/>
          <p14:tracePt t="7349" x="1003300" y="1530350"/>
          <p14:tracePt t="7366" x="1028700" y="1562100"/>
          <p14:tracePt t="7382" x="1047750" y="1581150"/>
          <p14:tracePt t="7399" x="1060450" y="1593850"/>
          <p14:tracePt t="7416" x="1098550" y="1631950"/>
          <p14:tracePt t="7432" x="1149350" y="1651000"/>
          <p14:tracePt t="7449" x="1174750" y="1689100"/>
          <p14:tracePt t="7466" x="1270000" y="1746250"/>
          <p14:tracePt t="7483" x="1333500" y="1784350"/>
          <p14:tracePt t="7499" x="1397000" y="1809750"/>
          <p14:tracePt t="7516" x="1498600" y="1847850"/>
          <p14:tracePt t="7532" x="1612900" y="1885950"/>
          <p14:tracePt t="7550" x="1739900" y="1917700"/>
          <p14:tracePt t="7566" x="1974850" y="1962150"/>
          <p14:tracePt t="7584" x="2165350" y="1981200"/>
          <p14:tracePt t="7600" x="2336800" y="2000250"/>
          <p14:tracePt t="7617" x="2565400" y="2006600"/>
          <p14:tracePt t="7634" x="2762250" y="2006600"/>
          <p14:tracePt t="7650" x="3003550" y="2000250"/>
          <p14:tracePt t="7667" x="3321050" y="1955800"/>
          <p14:tracePt t="7684" x="3454400" y="1917700"/>
          <p14:tracePt t="7700" x="3568700" y="1892300"/>
          <p14:tracePt t="7717" x="3695700" y="1860550"/>
          <p14:tracePt t="7734" x="3784600" y="1841500"/>
          <p14:tracePt t="7751" x="4013200" y="1784350"/>
          <p14:tracePt t="7767" x="4114800" y="1752600"/>
          <p14:tracePt t="7784" x="4191000" y="1720850"/>
          <p14:tracePt t="7800" x="4216400" y="1708150"/>
          <p14:tracePt t="7817" x="4248150" y="1695450"/>
          <p14:tracePt t="7834" x="4279900" y="1676400"/>
          <p14:tracePt t="7851" x="4311650" y="1651000"/>
          <p14:tracePt t="7868" x="4330700" y="1638300"/>
          <p14:tracePt t="7884" x="4356100" y="1600200"/>
          <p14:tracePt t="7901" x="4381500" y="1562100"/>
          <p14:tracePt t="7917" x="4394200" y="1536700"/>
          <p14:tracePt t="7934" x="4400550" y="1511300"/>
          <p14:tracePt t="7951" x="4406900" y="1498600"/>
          <p14:tracePt t="7967" x="4425950" y="1479550"/>
          <p14:tracePt t="7984" x="4432300" y="1460500"/>
          <p14:tracePt t="8001" x="4432300" y="1447800"/>
          <p14:tracePt t="8018" x="4438650" y="1447800"/>
          <p14:tracePt t="8203" x="4432300" y="1441450"/>
          <p14:tracePt t="8210" x="4425950" y="1435100"/>
          <p14:tracePt t="8218" x="4413250" y="1428750"/>
          <p14:tracePt t="8226" x="4394200" y="1428750"/>
          <p14:tracePt t="8242" x="4381500" y="1422400"/>
          <p14:tracePt t="8258" x="4375150" y="1422400"/>
          <p14:tracePt t="8258" x="0" y="0"/>
        </p14:tracePtLst>
        <p14:tracePtLst>
          <p14:tracePt t="22856" x="4273550" y="1346200"/>
          <p14:tracePt t="22994" x="4260850" y="1346200"/>
          <p14:tracePt t="23002" x="4248150" y="1346200"/>
          <p14:tracePt t="23010" x="4216400" y="1352550"/>
          <p14:tracePt t="23018" x="4178300" y="1358900"/>
          <p14:tracePt t="23026" x="4089400" y="1384300"/>
          <p14:tracePt t="23043" x="3949700" y="1416050"/>
          <p14:tracePt t="23066" x="3886200" y="1422400"/>
          <p14:tracePt t="23082" x="3848100" y="1422400"/>
          <p14:tracePt t="23098" x="3822700" y="1422400"/>
          <p14:tracePt t="23114" x="3790950" y="1422400"/>
          <p14:tracePt t="23130" x="3752850" y="1422400"/>
          <p14:tracePt t="23146" x="3746500" y="1422400"/>
          <p14:tracePt t="23159" x="3727450" y="1428750"/>
          <p14:tracePt t="23176" x="3695700" y="1435100"/>
          <p14:tracePt t="23192" x="3613150" y="1441450"/>
          <p14:tracePt t="23209" x="3473450" y="1454150"/>
          <p14:tracePt t="23226" x="3282950" y="1479550"/>
          <p14:tracePt t="23243" x="3181350" y="1485900"/>
          <p14:tracePt t="23259" x="3079750" y="1511300"/>
          <p14:tracePt t="23276" x="3016250" y="1536700"/>
          <p14:tracePt t="23292" x="2895600" y="1549400"/>
          <p14:tracePt t="23309" x="2667000" y="1581150"/>
          <p14:tracePt t="23326" x="2533650" y="1593850"/>
          <p14:tracePt t="23343" x="2432050" y="1606550"/>
          <p14:tracePt t="23359" x="2266950" y="1625600"/>
          <p14:tracePt t="23376" x="2114550" y="1638300"/>
          <p14:tracePt t="23393" x="1949450" y="1663700"/>
          <p14:tracePt t="23409" x="1612900" y="1720850"/>
          <p14:tracePt t="23426" x="1397000" y="1771650"/>
          <p14:tracePt t="23443" x="1231900" y="1816100"/>
          <p14:tracePt t="23459" x="1073150" y="1866900"/>
          <p14:tracePt t="23476" x="958850" y="1924050"/>
          <p14:tracePt t="23493" x="850900" y="1981200"/>
          <p14:tracePt t="23510" x="742950" y="2057400"/>
          <p14:tracePt t="23526" x="723900" y="2076450"/>
          <p14:tracePt t="23543" x="698500" y="2101850"/>
          <p14:tracePt t="23560" x="679450" y="2127250"/>
          <p14:tracePt t="23576" x="660400" y="2159000"/>
          <p14:tracePt t="23593" x="647700" y="2197100"/>
          <p14:tracePt t="23610" x="647700" y="2216150"/>
          <p14:tracePt t="23627" x="641350" y="2254250"/>
          <p14:tracePt t="23643" x="635000" y="2298700"/>
          <p14:tracePt t="23660" x="635000" y="2330450"/>
          <p14:tracePt t="23676" x="635000" y="2374900"/>
          <p14:tracePt t="23693" x="635000" y="2425700"/>
          <p14:tracePt t="23710" x="635000" y="2457450"/>
          <p14:tracePt t="23727" x="641350" y="2476500"/>
          <p14:tracePt t="23744" x="647700" y="2489200"/>
          <p14:tracePt t="23760" x="666750" y="2508250"/>
          <p14:tracePt t="23777" x="679450" y="2527300"/>
          <p14:tracePt t="23793" x="698500" y="2540000"/>
          <p14:tracePt t="23810" x="736600" y="2559050"/>
          <p14:tracePt t="23827" x="774700" y="2565400"/>
          <p14:tracePt t="23844" x="812800" y="2584450"/>
          <p14:tracePt t="23860" x="889000" y="2603500"/>
          <p14:tracePt t="23877" x="1003300" y="2635250"/>
          <p14:tracePt t="23894" x="1149350" y="2660650"/>
          <p14:tracePt t="23910" x="1358900" y="2673350"/>
          <p14:tracePt t="23927" x="1504950" y="2686050"/>
          <p14:tracePt t="23944" x="1581150" y="2692400"/>
          <p14:tracePt t="23960" x="1866900" y="2711450"/>
          <p14:tracePt t="23977" x="2038350" y="2724150"/>
          <p14:tracePt t="23994" x="2425700" y="2730500"/>
          <p14:tracePt t="24011" x="2597150" y="2730500"/>
          <p14:tracePt t="24027" x="2762250" y="2717800"/>
          <p14:tracePt t="24044" x="2927350" y="2717800"/>
          <p14:tracePt t="24060" x="3086100" y="2705100"/>
          <p14:tracePt t="24077" x="3308350" y="2686050"/>
          <p14:tracePt t="24094" x="3460750" y="2673350"/>
          <p14:tracePt t="24110" x="3600450" y="2667000"/>
          <p14:tracePt t="24127" x="3721100" y="2660650"/>
          <p14:tracePt t="24144" x="3822700" y="2647950"/>
          <p14:tracePt t="24161" x="4038600" y="2597150"/>
          <p14:tracePt t="24177" x="4254500" y="2514600"/>
          <p14:tracePt t="24194" x="4387850" y="2444750"/>
          <p14:tracePt t="24211" x="4495800" y="2406650"/>
          <p14:tracePt t="24228" x="4603750" y="2355850"/>
          <p14:tracePt t="24244" x="4730750" y="2286000"/>
          <p14:tracePt t="24261" x="4775200" y="2247900"/>
          <p14:tracePt t="24278" x="4800600" y="2222500"/>
          <p14:tracePt t="24294" x="4819650" y="2190750"/>
          <p14:tracePt t="24311" x="4832350" y="2159000"/>
          <p14:tracePt t="24328" x="4838700" y="2108200"/>
          <p14:tracePt t="24363" x="4838700" y="2089150"/>
          <p14:tracePt t="24363" x="4838700" y="2082800"/>
          <p14:tracePt t="24378" x="4826000" y="2076450"/>
          <p14:tracePt t="24395" x="4800600" y="2057400"/>
          <p14:tracePt t="24417" x="4749800" y="2019300"/>
          <p14:tracePt t="24429" x="4654550" y="1968500"/>
          <p14:tracePt t="24444" x="4527550" y="1911350"/>
          <p14:tracePt t="24461" x="4191000" y="1816100"/>
          <p14:tracePt t="24478" x="4013200" y="1778000"/>
          <p14:tracePt t="24495" x="3790950" y="1733550"/>
          <p14:tracePt t="24511" x="3587750" y="1708150"/>
          <p14:tracePt t="24528" x="3371850" y="1676400"/>
          <p14:tracePt t="24545" x="3276600" y="1670050"/>
          <p14:tracePt t="24561" x="2762250" y="1644650"/>
          <p14:tracePt t="24578" x="2590800" y="1644650"/>
          <p14:tracePt t="24595" x="2476500" y="1670050"/>
          <p14:tracePt t="24612" x="2368550" y="1701800"/>
          <p14:tracePt t="24628" x="2247900" y="1733550"/>
          <p14:tracePt t="24645" x="2120900" y="1765300"/>
          <p14:tracePt t="24661" x="1955800" y="1841500"/>
          <p14:tracePt t="24678" x="1898650" y="1866900"/>
          <p14:tracePt t="24695" x="1847850" y="1911350"/>
          <p14:tracePt t="24712" x="1803400" y="1936750"/>
          <p14:tracePt t="24728" x="1771650" y="1962150"/>
          <p14:tracePt t="24745" x="1720850" y="2012950"/>
          <p14:tracePt t="24762" x="1638300" y="2114550"/>
          <p14:tracePt t="24779" x="1606550" y="2146300"/>
          <p14:tracePt t="24795" x="1568450" y="2184400"/>
          <p14:tracePt t="24812" x="1549400" y="2241550"/>
          <p14:tracePt t="24829" x="1536700" y="2260600"/>
          <p14:tracePt t="24845" x="1536700" y="2292350"/>
          <p14:tracePt t="24862" x="1543050" y="2311400"/>
          <p14:tracePt t="24879" x="1568450" y="2330450"/>
          <p14:tracePt t="24895" x="1581150" y="2343150"/>
          <p14:tracePt t="24912" x="1606550" y="2362200"/>
          <p14:tracePt t="24929" x="1651000" y="2393950"/>
          <p14:tracePt t="24945" x="1670050" y="2406650"/>
          <p14:tracePt t="24962" x="1689100" y="2425700"/>
          <p14:tracePt t="24979" x="1701800" y="2432050"/>
          <p14:tracePt t="24995" x="1714500" y="2444750"/>
          <p14:tracePt t="25012" x="1727200" y="2457450"/>
          <p14:tracePt t="25029" x="1758950" y="2476500"/>
          <p14:tracePt t="25045" x="1790700" y="2489200"/>
          <p14:tracePt t="25062" x="1822450" y="2495550"/>
          <p14:tracePt t="25079" x="1866900" y="2501900"/>
          <p14:tracePt t="25096" x="1911350" y="2508250"/>
          <p14:tracePt t="25112" x="2019300" y="2527300"/>
          <p14:tracePt t="25129" x="2286000" y="2540000"/>
          <p14:tracePt t="25146" x="2559050" y="2514600"/>
          <p14:tracePt t="25162" x="2724150" y="2495550"/>
          <p14:tracePt t="25179" x="2857500" y="2482850"/>
          <p14:tracePt t="25196" x="3009900" y="2470150"/>
          <p14:tracePt t="25212" x="3244850" y="2444750"/>
          <p14:tracePt t="25229" x="3397250" y="2425700"/>
          <p14:tracePt t="25246" x="3536950" y="2406650"/>
          <p14:tracePt t="25262" x="3651250" y="2381250"/>
          <p14:tracePt t="25280" x="3784600" y="2368550"/>
          <p14:tracePt t="25296" x="3930650" y="2349500"/>
          <p14:tracePt t="25312" x="4013200" y="2317750"/>
          <p14:tracePt t="25329" x="4095750" y="2286000"/>
          <p14:tracePt t="25346" x="4159250" y="2254250"/>
          <p14:tracePt t="25363" x="4178300" y="2235200"/>
          <p14:tracePt t="25402" x="4184650" y="2228850"/>
          <p14:tracePt t="25442" x="4178300" y="2228850"/>
          <p14:tracePt t="25466" x="4171950" y="2228850"/>
          <p14:tracePt t="25482" x="4159250" y="2228850"/>
          <p14:tracePt t="25490" x="4140200" y="2222500"/>
          <p14:tracePt t="25498" x="4127500" y="2222500"/>
          <p14:tracePt t="25506" x="4089400" y="2203450"/>
          <p14:tracePt t="25514" x="3994150" y="2165350"/>
          <p14:tracePt t="25530" x="3873500" y="2139950"/>
          <p14:tracePt t="25547" x="3727450" y="2127250"/>
          <p14:tracePt t="25563" x="3575050" y="2108200"/>
          <p14:tracePt t="25580" x="3282950" y="2076450"/>
          <p14:tracePt t="25596" x="3136900" y="2076450"/>
          <p14:tracePt t="25613" x="2965450" y="2070100"/>
          <p14:tracePt t="25630" x="2800350" y="2070100"/>
          <p14:tracePt t="25646" x="2647950" y="2089150"/>
          <p14:tracePt t="25663" x="2495550" y="2095500"/>
          <p14:tracePt t="25680" x="2260600" y="2114550"/>
          <p14:tracePt t="25696" x="2190750" y="2120900"/>
          <p14:tracePt t="25713" x="2146300" y="2127250"/>
          <p14:tracePt t="25713" x="2133600" y="2127250"/>
          <p14:tracePt t="25730" x="2095500" y="2139950"/>
          <p14:tracePt t="25747" x="2051050" y="2152650"/>
          <p14:tracePt t="25763" x="1993900" y="2184400"/>
          <p14:tracePt t="25780" x="1968500" y="2190750"/>
          <p14:tracePt t="25797" x="1943100" y="2216150"/>
          <p14:tracePt t="25813" x="1911350" y="2247900"/>
          <p14:tracePt t="25830" x="1885950" y="2286000"/>
          <p14:tracePt t="25847" x="1873250" y="2311400"/>
          <p14:tracePt t="25863" x="1866900" y="2336800"/>
          <p14:tracePt t="25880" x="1860550" y="2355850"/>
          <p14:tracePt t="25898" x="1860550" y="2374900"/>
          <p14:tracePt t="25913" x="1860550" y="2393950"/>
          <p14:tracePt t="25954" x="1866900" y="2400300"/>
          <p14:tracePt t="25963" x="1879600" y="2400300"/>
          <p14:tracePt t="25970" x="1898650" y="2406650"/>
          <p14:tracePt t="25986" x="1924050" y="2413000"/>
          <p14:tracePt t="26002" x="1968500" y="2419350"/>
          <p14:tracePt t="26018" x="2178050" y="2444750"/>
          <p14:tracePt t="26031" x="2355850" y="2476500"/>
          <p14:tracePt t="26047" x="2584450" y="2501900"/>
          <p14:tracePt t="26064" x="2857500" y="2520950"/>
          <p14:tracePt t="26080" x="3187700" y="2540000"/>
          <p14:tracePt t="26098" x="3282950" y="2540000"/>
          <p14:tracePt t="26114" x="3600450" y="2527300"/>
          <p14:tracePt t="26131" x="3695700" y="2527300"/>
          <p14:tracePt t="26147" x="4006850" y="2489200"/>
          <p14:tracePt t="26164" x="4089400" y="2476500"/>
          <p14:tracePt t="26181" x="4121150" y="2463800"/>
          <p14:tracePt t="26197" x="4152900" y="2451100"/>
          <p14:tracePt t="26214" x="4184650" y="2438400"/>
          <p14:tracePt t="26231" x="4197350" y="2432050"/>
          <p14:tracePt t="26247" x="4203700" y="2432050"/>
          <p14:tracePt t="26282" x="4216400" y="2432050"/>
          <p14:tracePt t="26597" x="0" y="0"/>
        </p14:tracePtLst>
        <p14:tracePtLst>
          <p14:tracePt t="30545" x="5168900" y="5410200"/>
          <p14:tracePt t="30635" x="5175250" y="5410200"/>
          <p14:tracePt t="30659" x="5181600" y="5410200"/>
          <p14:tracePt t="30667" x="5200650" y="5410200"/>
          <p14:tracePt t="30675" x="5213350" y="5410200"/>
          <p14:tracePt t="30683" x="5238750" y="5403850"/>
          <p14:tracePt t="30689" x="5327650" y="5403850"/>
          <p14:tracePt t="30706" x="5429250" y="5416550"/>
          <p14:tracePt t="30722" x="5613400" y="5454650"/>
          <p14:tracePt t="30739" x="5753100" y="5492750"/>
          <p14:tracePt t="30756" x="6013450" y="5524500"/>
          <p14:tracePt t="30773" x="6076950" y="5524500"/>
          <p14:tracePt t="30789" x="6102350" y="5524500"/>
          <p14:tracePt t="30806" x="6134100" y="5530850"/>
          <p14:tracePt t="30823" x="6210300" y="5537200"/>
          <p14:tracePt t="30839" x="6286500" y="5543550"/>
          <p14:tracePt t="30857" x="6451600" y="5530850"/>
          <p14:tracePt t="30873" x="6635750" y="5480050"/>
          <p14:tracePt t="30889" x="6851650" y="5410200"/>
          <p14:tracePt t="30906" x="7023100" y="5372100"/>
          <p14:tracePt t="30923" x="7092950" y="5359400"/>
          <p14:tracePt t="30939" x="7143750" y="5340350"/>
          <p14:tracePt t="30956" x="7200900" y="5321300"/>
          <p14:tracePt t="30973" x="7232650" y="5308600"/>
          <p14:tracePt t="30989" x="7277100" y="5264150"/>
          <p14:tracePt t="31006" x="7321550" y="5207000"/>
          <p14:tracePt t="31023" x="7346950" y="5162550"/>
          <p14:tracePt t="31039" x="7378700" y="5111750"/>
          <p14:tracePt t="31056" x="7385050" y="5080000"/>
          <p14:tracePt t="31073" x="7416800" y="4997450"/>
          <p14:tracePt t="31090" x="7442200" y="4832350"/>
          <p14:tracePt t="31106" x="7454900" y="4508500"/>
          <p14:tracePt t="31123" x="7454900" y="4432300"/>
          <p14:tracePt t="31140" x="7454900" y="4375150"/>
          <p14:tracePt t="31156" x="7454900" y="4337050"/>
          <p14:tracePt t="31173" x="7461250" y="4260850"/>
          <p14:tracePt t="31190" x="7467600" y="4165600"/>
          <p14:tracePt t="31206" x="7467600" y="4140200"/>
          <p14:tracePt t="31299" x="7467600" y="4146550"/>
          <p14:tracePt t="31307" x="7429500" y="4203700"/>
          <p14:tracePt t="31316" x="7416800" y="4216400"/>
          <p14:tracePt t="31323" x="7353300" y="4260850"/>
          <p14:tracePt t="31340" x="7296150" y="4298950"/>
          <p14:tracePt t="31357" x="7245350" y="4318000"/>
          <p14:tracePt t="31375" x="7219950" y="4330700"/>
          <p14:tracePt t="31390" x="7131050" y="4343400"/>
          <p14:tracePt t="31407" x="7067550" y="4349750"/>
          <p14:tracePt t="31423" x="6902450" y="4349750"/>
          <p14:tracePt t="31440" x="6686550" y="4337050"/>
          <p14:tracePt t="31457" x="6445250" y="4311650"/>
          <p14:tracePt t="31474" x="6064250" y="4248150"/>
          <p14:tracePt t="31490" x="5816600" y="4178300"/>
          <p14:tracePt t="31507" x="5657850" y="4127500"/>
          <p14:tracePt t="31524" x="5524500" y="4070350"/>
          <p14:tracePt t="31540" x="5397500" y="4006850"/>
          <p14:tracePt t="31558" x="5143500" y="3905250"/>
          <p14:tracePt t="31574" x="5067300" y="3867150"/>
          <p14:tracePt t="31591" x="4641850" y="3683000"/>
          <p14:tracePt t="31607" x="4394200" y="3562350"/>
          <p14:tracePt t="31624" x="4083050" y="3416300"/>
          <p14:tracePt t="31641" x="3829050" y="3302000"/>
          <p14:tracePt t="31657" x="3600450" y="3206750"/>
          <p14:tracePt t="31674" x="3556000" y="3181350"/>
          <p14:tracePt t="31691" x="3517900" y="3143250"/>
          <p14:tracePt t="31707" x="3511550" y="3136900"/>
          <p14:tracePt t="31874" x="0" y="0"/>
        </p14:tracePtLst>
        <p14:tracePtLst>
          <p14:tracePt t="36955" x="2717800" y="3028950"/>
          <p14:tracePt t="37019" x="2730500" y="3028950"/>
          <p14:tracePt t="37043" x="2762250" y="3028950"/>
          <p14:tracePt t="37052" x="2781300" y="3035300"/>
          <p14:tracePt t="37060" x="2794000" y="3041650"/>
          <p14:tracePt t="37068" x="2965450" y="3073400"/>
          <p14:tracePt t="37091" x="3098800" y="3086100"/>
          <p14:tracePt t="37108" x="3175000" y="3086100"/>
          <p14:tracePt t="37124" x="3295650" y="3086100"/>
          <p14:tracePt t="37139" x="3397250" y="3060700"/>
          <p14:tracePt t="37156" x="3448050" y="3041650"/>
          <p14:tracePt t="37172" x="3498850" y="3035300"/>
          <p14:tracePt t="37188" x="3581400" y="3016250"/>
          <p14:tracePt t="37218" x="3638550" y="2997200"/>
          <p14:tracePt t="37219" x="3676650" y="2971800"/>
          <p14:tracePt t="37236" x="3702050" y="2959100"/>
          <p14:tracePt t="37251" x="3721100" y="2940050"/>
          <p14:tracePt t="37251" x="3740150" y="2927350"/>
          <p14:tracePt t="37272" x="3784600" y="2889250"/>
          <p14:tracePt t="37284" x="3797300" y="2882900"/>
          <p14:tracePt t="37301" x="3816350" y="2857500"/>
          <p14:tracePt t="37318" x="3829050" y="2838450"/>
          <p14:tracePt t="37334" x="3829050" y="2832100"/>
          <p14:tracePt t="37380" x="3829050" y="2825750"/>
          <p14:tracePt t="37388" x="3829050" y="2819400"/>
          <p14:tracePt t="37395" x="3829050" y="2813050"/>
          <p14:tracePt t="37417" x="3822700" y="2800350"/>
          <p14:tracePt t="37420" x="3790950" y="2774950"/>
          <p14:tracePt t="37435" x="3740150" y="2736850"/>
          <p14:tracePt t="37451" x="3575050" y="2654300"/>
          <p14:tracePt t="37468" x="3498850" y="2628900"/>
          <p14:tracePt t="37484" x="3429000" y="2622550"/>
          <p14:tracePt t="37501" x="3327400" y="2609850"/>
          <p14:tracePt t="37518" x="3200400" y="2590800"/>
          <p14:tracePt t="37535" x="3060700" y="2578100"/>
          <p14:tracePt t="37551" x="2914650" y="2559050"/>
          <p14:tracePt t="37568" x="2698750" y="2546350"/>
          <p14:tracePt t="37585" x="2622550" y="2546350"/>
          <p14:tracePt t="37601" x="2470150" y="2540000"/>
          <p14:tracePt t="37618" x="2362200" y="2540000"/>
          <p14:tracePt t="37635" x="2254250" y="2533650"/>
          <p14:tracePt t="37651" x="2139950" y="2533650"/>
          <p14:tracePt t="37668" x="2032000" y="2540000"/>
          <p14:tracePt t="37685" x="1803400" y="2552700"/>
          <p14:tracePt t="37702" x="1689100" y="2565400"/>
          <p14:tracePt t="37718" x="1612900" y="2571750"/>
          <p14:tracePt t="37735" x="1562100" y="2584450"/>
          <p14:tracePt t="37751" x="1504950" y="2597150"/>
          <p14:tracePt t="37768" x="1454150" y="2609850"/>
          <p14:tracePt t="37785" x="1371600" y="2641600"/>
          <p14:tracePt t="37802" x="1314450" y="2667000"/>
          <p14:tracePt t="37818" x="1295400" y="2679700"/>
          <p14:tracePt t="37835" x="1276350" y="2717800"/>
          <p14:tracePt t="37852" x="1276350" y="2755900"/>
          <p14:tracePt t="37868" x="1276350" y="2832100"/>
          <p14:tracePt t="37885" x="1282700" y="2882900"/>
          <p14:tracePt t="37902" x="1295400" y="2933700"/>
          <p14:tracePt t="37918" x="1314450" y="2978150"/>
          <p14:tracePt t="37935" x="1346200" y="3016250"/>
          <p14:tracePt t="37952" x="1377950" y="3054350"/>
          <p14:tracePt t="37970" x="1428750" y="3086100"/>
          <p14:tracePt t="37985" x="1485900" y="3117850"/>
          <p14:tracePt t="38002" x="1651000" y="3194050"/>
          <p14:tracePt t="38019" x="1771650" y="3251200"/>
          <p14:tracePt t="38036" x="1924050" y="3282950"/>
          <p14:tracePt t="38052" x="2101850" y="3327400"/>
          <p14:tracePt t="38069" x="2330450" y="3346450"/>
          <p14:tracePt t="38086" x="2603500" y="3378200"/>
          <p14:tracePt t="38102" x="3200400" y="3409950"/>
          <p14:tracePt t="38119" x="3384550" y="3429000"/>
          <p14:tracePt t="38136" x="3549650" y="3435350"/>
          <p14:tracePt t="38152" x="3721100" y="3454400"/>
          <p14:tracePt t="38169" x="3886200" y="3460750"/>
          <p14:tracePt t="38186" x="4013200" y="3460750"/>
          <p14:tracePt t="38202" x="4152900" y="3435350"/>
          <p14:tracePt t="38219" x="4197350" y="3403600"/>
          <p14:tracePt t="38236" x="4235450" y="3378200"/>
          <p14:tracePt t="38252" x="4260850" y="3359150"/>
          <p14:tracePt t="38269" x="4356100" y="3289300"/>
          <p14:tracePt t="38286" x="4406900" y="3238500"/>
          <p14:tracePt t="38302" x="4451350" y="3194050"/>
          <p14:tracePt t="38319" x="4489450" y="3155950"/>
          <p14:tracePt t="38336" x="4508500" y="3124200"/>
          <p14:tracePt t="38353" x="4546600" y="3073400"/>
          <p14:tracePt t="38369" x="4546600" y="3041650"/>
          <p14:tracePt t="38386" x="4546600" y="2990850"/>
          <p14:tracePt t="38403" x="4508500" y="2908300"/>
          <p14:tracePt t="38419" x="4432300" y="2825750"/>
          <p14:tracePt t="38436" x="4343400" y="2768600"/>
          <p14:tracePt t="38453" x="4298950" y="2749550"/>
          <p14:tracePt t="38470" x="4203700" y="2711450"/>
          <p14:tracePt t="38486" x="4025900" y="2667000"/>
          <p14:tracePt t="38503" x="3765550" y="2597150"/>
          <p14:tracePt t="38519" x="3486150" y="2533650"/>
          <p14:tracePt t="38536" x="3086100" y="2501900"/>
          <p14:tracePt t="38553" x="2908300" y="2482850"/>
          <p14:tracePt t="38570" x="2749550" y="2482850"/>
          <p14:tracePt t="38586" x="2603500" y="2476500"/>
          <p14:tracePt t="38603" x="2413000" y="2476500"/>
          <p14:tracePt t="38620" x="2305050" y="2482850"/>
          <p14:tracePt t="38636" x="2178050" y="2514600"/>
          <p14:tracePt t="38653" x="2076450" y="2552700"/>
          <p14:tracePt t="38670" x="1949450" y="2616200"/>
          <p14:tracePt t="38687" x="1841500" y="2667000"/>
          <p14:tracePt t="38703" x="1739900" y="2711450"/>
          <p14:tracePt t="38720" x="1543050" y="2800350"/>
          <p14:tracePt t="38737" x="1428750" y="2851150"/>
          <p14:tracePt t="38753" x="1327150" y="2882900"/>
          <p14:tracePt t="38770" x="1263650" y="2908300"/>
          <p14:tracePt t="38787" x="1231900" y="2927350"/>
          <p14:tracePt t="38804" x="1219200" y="2940050"/>
          <p14:tracePt t="38844" x="1225550" y="2940050"/>
          <p14:tracePt t="38851" x="1231900" y="2946400"/>
          <p14:tracePt t="38859" x="1257300" y="2952750"/>
          <p14:tracePt t="38870" x="1308100" y="2965450"/>
          <p14:tracePt t="38887" x="1377950" y="2990850"/>
          <p14:tracePt t="38903" x="1644650" y="3073400"/>
          <p14:tracePt t="38920" x="1879600" y="3111500"/>
          <p14:tracePt t="38937" x="2127250" y="3143250"/>
          <p14:tracePt t="38954" x="2317750" y="3149600"/>
          <p14:tracePt t="38971" x="2578100" y="3149600"/>
          <p14:tracePt t="38987" x="2940050" y="3086100"/>
          <p14:tracePt t="39004" x="3009900" y="3067050"/>
          <p14:tracePt t="39020" x="3073400" y="3048000"/>
          <p14:tracePt t="39037" x="3143250" y="2997200"/>
          <p14:tracePt t="39054" x="3194050" y="2927350"/>
          <p14:tracePt t="39070" x="3206750" y="2876550"/>
          <p14:tracePt t="39087" x="3213100" y="2832100"/>
          <p14:tracePt t="39104" x="3206750" y="2787650"/>
          <p14:tracePt t="39120" x="3194050" y="2724150"/>
          <p14:tracePt t="39137" x="3162300" y="2641600"/>
          <p14:tracePt t="39154" x="3143250" y="2578100"/>
          <p14:tracePt t="39171" x="3111500" y="2508250"/>
          <p14:tracePt t="39188" x="3079750" y="2444750"/>
          <p14:tracePt t="39204" x="3060700" y="2374900"/>
          <p14:tracePt t="39221" x="3003550" y="2298700"/>
          <p14:tracePt t="39237" x="2933700" y="2228850"/>
          <p14:tracePt t="39254" x="2901950" y="2190750"/>
          <p14:tracePt t="39271" x="2838450" y="2165350"/>
          <p14:tracePt t="39288" x="2819400" y="2152650"/>
          <p14:tracePt t="39304" x="2794000" y="2152650"/>
          <p14:tracePt t="39321" x="2749550" y="2146300"/>
          <p14:tracePt t="39337" x="2660650" y="2139950"/>
          <p14:tracePt t="39354" x="2546350" y="2133600"/>
          <p14:tracePt t="39371" x="2279650" y="2120900"/>
          <p14:tracePt t="39388" x="2139950" y="2127250"/>
          <p14:tracePt t="39405" x="2038350" y="2133600"/>
          <p14:tracePt t="39421" x="1930400" y="2152650"/>
          <p14:tracePt t="39438" x="1803400" y="2178050"/>
          <p14:tracePt t="39454" x="1701800" y="2209800"/>
          <p14:tracePt t="39471" x="1606550" y="2241550"/>
          <p14:tracePt t="39488" x="1530350" y="2273300"/>
          <p14:tracePt t="39504" x="1473200" y="2292350"/>
          <p14:tracePt t="39521" x="1466850" y="2305050"/>
          <p14:tracePt t="39611" x="1460500" y="2311400"/>
          <p14:tracePt t="39619" x="1454150" y="2317750"/>
          <p14:tracePt t="39624" x="1447800" y="2317750"/>
          <p14:tracePt t="39643" x="1428750" y="2336800"/>
          <p14:tracePt t="39659" x="1422400" y="2349500"/>
          <p14:tracePt t="39676" x="1403350" y="2381250"/>
          <p14:tracePt t="39688" x="1390650" y="2425700"/>
          <p14:tracePt t="39705" x="1384300" y="2457450"/>
          <p14:tracePt t="39721" x="1377950" y="2489200"/>
          <p14:tracePt t="39738" x="1371600" y="2514600"/>
          <p14:tracePt t="39755" x="1371600" y="2533650"/>
          <p14:tracePt t="39772" x="1371600" y="2552700"/>
          <p14:tracePt t="39788" x="1371600" y="2559050"/>
          <p14:tracePt t="39805" x="1371600" y="2565400"/>
          <p14:tracePt t="39822" x="1371600" y="2571750"/>
          <p14:tracePt t="39859" x="1377950" y="2571750"/>
          <p14:tracePt t="39867" x="1384300" y="2571750"/>
          <p14:tracePt t="39867" x="1390650" y="2565400"/>
          <p14:tracePt t="39876" x="1397000" y="2546350"/>
          <p14:tracePt t="39888" x="1416050" y="2482850"/>
          <p14:tracePt t="39905" x="1428750" y="2425700"/>
          <p14:tracePt t="39922" x="1428750" y="2400300"/>
          <p14:tracePt t="39938" x="1428750" y="2343150"/>
          <p14:tracePt t="39955" x="1365250" y="2197100"/>
          <p14:tracePt t="39972" x="1308100" y="2076450"/>
          <p14:tracePt t="39989" x="1244600" y="1962150"/>
          <p14:tracePt t="40005" x="1212850" y="1905000"/>
          <p14:tracePt t="40022" x="1193800" y="1873250"/>
          <p14:tracePt t="40039" x="1181100" y="1847850"/>
          <p14:tracePt t="40219" x="1174750" y="1847850"/>
          <p14:tracePt t="40235" x="1174750" y="1860550"/>
          <p14:tracePt t="40243" x="1174750" y="1892300"/>
          <p14:tracePt t="40251" x="1181100" y="1917700"/>
          <p14:tracePt t="40259" x="1212850" y="1981200"/>
          <p14:tracePt t="40274" x="1250950" y="2044700"/>
          <p14:tracePt t="40289" x="1295400" y="2120900"/>
          <p14:tracePt t="40306" x="1333500" y="2178050"/>
          <p14:tracePt t="40322" x="1371600" y="2209800"/>
          <p14:tracePt t="40339" x="1416050" y="2254250"/>
          <p14:tracePt t="40356" x="1460500" y="2286000"/>
          <p14:tracePt t="40372" x="1492250" y="2305050"/>
          <p14:tracePt t="40539" x="1498600" y="2317750"/>
          <p14:tracePt t="40548" x="1498600" y="2324100"/>
          <p14:tracePt t="40555" x="1511300" y="2355850"/>
          <p14:tracePt t="40573" x="1517650" y="2368550"/>
          <p14:tracePt t="40589" x="1530350" y="2400300"/>
          <p14:tracePt t="40590" x="1536700" y="2444750"/>
          <p14:tracePt t="40606" x="1587500" y="2584450"/>
          <p14:tracePt t="40623" x="1606550" y="2654300"/>
          <p14:tracePt t="40640" x="1612900" y="2724150"/>
          <p14:tracePt t="40656" x="1657350" y="2825750"/>
          <p14:tracePt t="40673" x="1676400" y="2889250"/>
          <p14:tracePt t="40690" x="1720850" y="2965450"/>
          <p14:tracePt t="40706" x="1746250" y="3028950"/>
          <p14:tracePt t="40723" x="1765300" y="3048000"/>
          <p14:tracePt t="40875" x="1771650" y="3048000"/>
          <p14:tracePt t="41174" x="0" y="0"/>
        </p14:tracePtLst>
        <p14:tracePtLst>
          <p14:tracePt t="68265" x="2368550" y="4876800"/>
          <p14:tracePt t="68380" x="2355850" y="4876800"/>
          <p14:tracePt t="68388" x="2330450" y="4876800"/>
          <p14:tracePt t="68404" x="2292350" y="4883150"/>
          <p14:tracePt t="68420" x="2235200" y="4883150"/>
          <p14:tracePt t="68436" x="2209800" y="4889500"/>
          <p14:tracePt t="68443" x="2120900" y="4902200"/>
          <p14:tracePt t="68454" x="2032000" y="4908550"/>
          <p14:tracePt t="68476" x="1962150" y="4921250"/>
          <p14:tracePt t="68492" x="1917700" y="4921250"/>
          <p14:tracePt t="68507" x="1854200" y="4933950"/>
          <p14:tracePt t="68537" x="1809750" y="4933950"/>
          <p14:tracePt t="68539" x="1771650" y="4940300"/>
          <p14:tracePt t="68555" x="1739900" y="4959350"/>
          <p14:tracePt t="68571" x="1708150" y="4972050"/>
          <p14:tracePt t="68571" x="1695450" y="4978400"/>
          <p14:tracePt t="68588" x="1657350" y="5029200"/>
          <p14:tracePt t="68621" x="1631950" y="5054600"/>
          <p14:tracePt t="68637" x="1625600" y="5086350"/>
          <p14:tracePt t="68643" x="1625600" y="5118100"/>
          <p14:tracePt t="68654" x="1631950" y="5149850"/>
          <p14:tracePt t="68676" x="1644650" y="5187950"/>
          <p14:tracePt t="68688" x="1689100" y="5226050"/>
          <p14:tracePt t="68704" x="1701800" y="5238750"/>
          <p14:tracePt t="68721" x="1765300" y="5283200"/>
          <p14:tracePt t="68738" x="1816100" y="5308600"/>
          <p14:tracePt t="68755" x="1892300" y="5346700"/>
          <p14:tracePt t="68771" x="2025650" y="5397500"/>
          <p14:tracePt t="68788" x="2152650" y="5461000"/>
          <p14:tracePt t="68804" x="2235200" y="5505450"/>
          <p14:tracePt t="68821" x="2298700" y="5530850"/>
          <p14:tracePt t="68838" x="2362200" y="5562600"/>
          <p14:tracePt t="68854" x="2451100" y="5600700"/>
          <p14:tracePt t="68871" x="2647950" y="5651500"/>
          <p14:tracePt t="68905" x="2927350" y="5727700"/>
          <p14:tracePt t="68905" x="3092450" y="5746750"/>
          <p14:tracePt t="68921" x="4146550" y="5899150"/>
          <p14:tracePt t="68938" x="4368800" y="5930900"/>
          <p14:tracePt t="68955" x="4578350" y="5962650"/>
          <p14:tracePt t="68972" x="4692650" y="5994400"/>
          <p14:tracePt t="68988" x="4826000" y="6013450"/>
          <p14:tracePt t="69005" x="5073650" y="6007100"/>
          <p14:tracePt t="69021" x="5226050" y="5969000"/>
          <p14:tracePt t="69038" x="5372100" y="5930900"/>
          <p14:tracePt t="69055" x="5511800" y="5892800"/>
          <p14:tracePt t="69071" x="5632450" y="5880100"/>
          <p14:tracePt t="69088" x="5772150" y="5861050"/>
          <p14:tracePt t="69105" x="5854700" y="5854700"/>
          <p14:tracePt t="69122" x="6121400" y="5810250"/>
          <p14:tracePt t="69138" x="6178550" y="5791200"/>
          <p14:tracePt t="69155" x="6267450" y="5740400"/>
          <p14:tracePt t="69172" x="6324600" y="5715000"/>
          <p14:tracePt t="69188" x="6388100" y="5683250"/>
          <p14:tracePt t="69205" x="6451600" y="5645150"/>
          <p14:tracePt t="69222" x="6496050" y="5594350"/>
          <p14:tracePt t="69238" x="6515100" y="5562600"/>
          <p14:tracePt t="69255" x="6521450" y="5543550"/>
          <p14:tracePt t="69272" x="6521450" y="5511800"/>
          <p14:tracePt t="69289" x="6527800" y="5499100"/>
          <p14:tracePt t="69305" x="6527800" y="5486400"/>
          <p14:tracePt t="69322" x="6527800" y="5448300"/>
          <p14:tracePt t="69339" x="6521450" y="5422900"/>
          <p14:tracePt t="69356" x="6457950" y="5327650"/>
          <p14:tracePt t="69372" x="6426200" y="5302250"/>
          <p14:tracePt t="69389" x="6394450" y="5264150"/>
          <p14:tracePt t="69405" x="6337300" y="5219700"/>
          <p14:tracePt t="69422" x="6242050" y="5156200"/>
          <p14:tracePt t="69439" x="5994400" y="5029200"/>
          <p14:tracePt t="69456" x="5899150" y="4984750"/>
          <p14:tracePt t="69472" x="5708650" y="4927600"/>
          <p14:tracePt t="69489" x="5486400" y="4857750"/>
          <p14:tracePt t="69505" x="5378450" y="4832350"/>
          <p14:tracePt t="69522" x="4965700" y="4737100"/>
          <p14:tracePt t="69539" x="4489450" y="4641850"/>
          <p14:tracePt t="69556" x="4267200" y="4603750"/>
          <p14:tracePt t="69572" x="4083050" y="4584700"/>
          <p14:tracePt t="69589" x="3943350" y="4584700"/>
          <p14:tracePt t="69606" x="3841750" y="4584700"/>
          <p14:tracePt t="69622" x="3575050" y="4597400"/>
          <p14:tracePt t="69639" x="3422650" y="4616450"/>
          <p14:tracePt t="69656" x="3282950" y="4635500"/>
          <p14:tracePt t="69672" x="3143250" y="4667250"/>
          <p14:tracePt t="69689" x="3028950" y="4705350"/>
          <p14:tracePt t="69706" x="2959100" y="4749800"/>
          <p14:tracePt t="69722" x="2711450" y="4908550"/>
          <p14:tracePt t="69739" x="2597150" y="5029200"/>
          <p14:tracePt t="69756" x="2552700" y="5111750"/>
          <p14:tracePt t="69773" x="2527300" y="5175250"/>
          <p14:tracePt t="69789" x="2495550" y="5238750"/>
          <p14:tracePt t="69806" x="2470150" y="5321300"/>
          <p14:tracePt t="69823" x="2470150" y="5372100"/>
          <p14:tracePt t="69839" x="2489200" y="5416550"/>
          <p14:tracePt t="69856" x="2540000" y="5461000"/>
          <p14:tracePt t="69874" x="2597150" y="5518150"/>
          <p14:tracePt t="69890" x="2667000" y="5562600"/>
          <p14:tracePt t="69906" x="2711450" y="5594350"/>
          <p14:tracePt t="69923" x="2857500" y="5695950"/>
          <p14:tracePt t="69940" x="2933700" y="5746750"/>
          <p14:tracePt t="69956" x="3041650" y="5797550"/>
          <p14:tracePt t="69973" x="3168650" y="5854700"/>
          <p14:tracePt t="69989" x="3346450" y="5911850"/>
          <p14:tracePt t="70006" x="3543300" y="5975350"/>
          <p14:tracePt t="70023" x="3740150" y="6026150"/>
          <p14:tracePt t="70040" x="4013200" y="6102350"/>
          <p14:tracePt t="70056" x="4229100" y="6146800"/>
          <p14:tracePt t="70073" x="4451350" y="6184900"/>
          <p14:tracePt t="70090" x="4756150" y="6216650"/>
          <p14:tracePt t="70106" x="4946650" y="6235700"/>
          <p14:tracePt t="70123" x="5924550" y="6356350"/>
          <p14:tracePt t="70140" x="6223000" y="6375400"/>
          <p14:tracePt t="70157" x="6756400" y="6407150"/>
          <p14:tracePt t="70173" x="6927850" y="6407150"/>
          <p14:tracePt t="70190" x="7124700" y="6369050"/>
          <p14:tracePt t="70207" x="7270750" y="6324600"/>
          <p14:tracePt t="70223" x="7397750" y="6286500"/>
          <p14:tracePt t="70240" x="7543800" y="6229350"/>
          <p14:tracePt t="70257" x="7766050" y="6134100"/>
          <p14:tracePt t="70274" x="7829550" y="6096000"/>
          <p14:tracePt t="70290" x="7854950" y="6076950"/>
          <p14:tracePt t="70307" x="7880350" y="6026150"/>
          <p14:tracePt t="70324" x="7899400" y="5937250"/>
          <p14:tracePt t="70340" x="7905750" y="5861050"/>
          <p14:tracePt t="70357" x="7905750" y="5816600"/>
          <p14:tracePt t="70374" x="7912100" y="5778500"/>
          <p14:tracePt t="70390" x="7912100" y="5759450"/>
          <p14:tracePt t="70407" x="7918450" y="5715000"/>
          <p14:tracePt t="70424" x="7918450" y="5670550"/>
          <p14:tracePt t="70440" x="7899400" y="5619750"/>
          <p14:tracePt t="70457" x="7874000" y="5556250"/>
          <p14:tracePt t="70474" x="7867650" y="5524500"/>
          <p14:tracePt t="70490" x="7861300" y="5499100"/>
          <p14:tracePt t="70507" x="7829550" y="5454650"/>
          <p14:tracePt t="70524" x="7797800" y="5422900"/>
          <p14:tracePt t="70540" x="7708900" y="5378450"/>
          <p14:tracePt t="70557" x="7594600" y="5308600"/>
          <p14:tracePt t="70574" x="7454900" y="5232400"/>
          <p14:tracePt t="70590" x="7232650" y="5156200"/>
          <p14:tracePt t="70607" x="7086600" y="5118100"/>
          <p14:tracePt t="70624" x="6959600" y="5099050"/>
          <p14:tracePt t="70641" x="6819900" y="5086350"/>
          <p14:tracePt t="70657" x="6616700" y="5080000"/>
          <p14:tracePt t="70674" x="6394450" y="5099050"/>
          <p14:tracePt t="70691" x="6013450" y="5149850"/>
          <p14:tracePt t="70708" x="5518150" y="5245100"/>
          <p14:tracePt t="70724" x="5340350" y="5295900"/>
          <p14:tracePt t="70741" x="5226050" y="5334000"/>
          <p14:tracePt t="70757" x="5067300" y="5391150"/>
          <p14:tracePt t="70774" x="4940300" y="5461000"/>
          <p14:tracePt t="70791" x="4864100" y="5505450"/>
          <p14:tracePt t="70807" x="4743450" y="5594350"/>
          <p14:tracePt t="70824" x="4686300" y="5651500"/>
          <p14:tracePt t="70841" x="4673600" y="5676900"/>
          <p14:tracePt t="70858" x="4660900" y="5708650"/>
          <p14:tracePt t="70874" x="4660900" y="5727700"/>
          <p14:tracePt t="70891" x="4660900" y="5740400"/>
          <p14:tracePt t="70908" x="4673600" y="5765800"/>
          <p14:tracePt t="70925" x="4679950" y="5784850"/>
          <p14:tracePt t="70941" x="4718050" y="5822950"/>
          <p14:tracePt t="70958" x="4794250" y="5873750"/>
          <p14:tracePt t="70975" x="4883150" y="5911850"/>
          <p14:tracePt t="70991" x="5016500" y="5962650"/>
          <p14:tracePt t="71008" x="5175250" y="6007100"/>
          <p14:tracePt t="71025" x="5327650" y="6038850"/>
          <p14:tracePt t="71041" x="5518150" y="6070600"/>
          <p14:tracePt t="71058" x="5911850" y="6102350"/>
          <p14:tracePt t="71075" x="6292850" y="6089650"/>
          <p14:tracePt t="71092" x="6432550" y="6064250"/>
          <p14:tracePt t="71108" x="6997700" y="5969000"/>
          <p14:tracePt t="71125" x="7213600" y="5937250"/>
          <p14:tracePt t="71141" x="7378700" y="5911850"/>
          <p14:tracePt t="71158" x="7537450" y="5873750"/>
          <p14:tracePt t="71175" x="7575550" y="5848350"/>
          <p14:tracePt t="71192" x="7600950" y="5803900"/>
          <p14:tracePt t="71208" x="7613650" y="5778500"/>
          <p14:tracePt t="71225" x="7620000" y="5746750"/>
          <p14:tracePt t="71242" x="7620000" y="5727700"/>
          <p14:tracePt t="71258" x="7620000" y="5695950"/>
          <p14:tracePt t="71258" x="7620000" y="5683250"/>
          <p14:tracePt t="71275" x="7594600" y="5651500"/>
          <p14:tracePt t="71292" x="7588250" y="5638800"/>
          <p14:tracePt t="71308" x="7461250" y="5511800"/>
          <p14:tracePt t="71325" x="7372350" y="5441950"/>
          <p14:tracePt t="71342" x="7219950" y="5359400"/>
          <p14:tracePt t="71359" x="7061200" y="5289550"/>
          <p14:tracePt t="71375" x="6877050" y="5226050"/>
          <p14:tracePt t="71392" x="6591300" y="5130800"/>
          <p14:tracePt t="71409" x="6013450" y="4959350"/>
          <p14:tracePt t="71425" x="5778500" y="4908550"/>
          <p14:tracePt t="71442" x="5607050" y="4895850"/>
          <p14:tracePt t="71459" x="5283200" y="4895850"/>
          <p14:tracePt t="71476" x="5035550" y="4933950"/>
          <p14:tracePt t="71492" x="4927600" y="4959350"/>
          <p14:tracePt t="71509" x="4203700" y="5207000"/>
          <p14:tracePt t="71525" x="3968750" y="5321300"/>
          <p14:tracePt t="71542" x="3803650" y="5410200"/>
          <p14:tracePt t="71559" x="3702050" y="5473700"/>
          <p14:tracePt t="71576" x="3549650" y="5575300"/>
          <p14:tracePt t="71593" x="3486150" y="5626100"/>
          <p14:tracePt t="71609" x="3397250" y="5708650"/>
          <p14:tracePt t="71626" x="3352800" y="5765800"/>
          <p14:tracePt t="71642" x="3340100" y="5810250"/>
          <p14:tracePt t="71659" x="3333750" y="5861050"/>
          <p14:tracePt t="71676" x="3333750" y="5880100"/>
          <p14:tracePt t="71692" x="3333750" y="5886450"/>
          <p14:tracePt t="71709" x="3346450" y="5911850"/>
          <p14:tracePt t="71726" x="3359150" y="5911850"/>
          <p14:tracePt t="71742" x="3384550" y="5918200"/>
          <p14:tracePt t="71759" x="3486150" y="5943600"/>
          <p14:tracePt t="71776" x="3556000" y="5956300"/>
          <p14:tracePt t="71793" x="3721100" y="5994400"/>
          <p14:tracePt t="71809" x="3917950" y="6026150"/>
          <p14:tracePt t="71826" x="4324350" y="6064250"/>
          <p14:tracePt t="71843" x="4552950" y="6083300"/>
          <p14:tracePt t="71859" x="4641850" y="6083300"/>
          <p14:tracePt t="71876" x="4711700" y="6070600"/>
          <p14:tracePt t="71893" x="4749800" y="6057900"/>
          <p14:tracePt t="71909" x="4984750" y="5930900"/>
          <p14:tracePt t="71926" x="5035550" y="5899150"/>
          <p14:tracePt t="71944" x="5067300" y="5880100"/>
          <p14:tracePt t="71960" x="5092700" y="5854700"/>
          <p14:tracePt t="71977" x="5111750" y="5816600"/>
          <p14:tracePt t="71993" x="5111750" y="5797550"/>
          <p14:tracePt t="72010" x="5118100" y="5772150"/>
          <p14:tracePt t="72026" x="5118100" y="5765800"/>
          <p14:tracePt t="72043" x="5111750" y="5746750"/>
          <p14:tracePt t="72060" x="5105400" y="5727700"/>
          <p14:tracePt t="72076" x="5060950" y="5695950"/>
          <p14:tracePt t="72093" x="5041900" y="5683250"/>
          <p14:tracePt t="72110" x="4857750" y="5619750"/>
          <p14:tracePt t="72126" x="4667250" y="5568950"/>
          <p14:tracePt t="72143" x="4533900" y="5543550"/>
          <p14:tracePt t="72160" x="4324350" y="5530850"/>
          <p14:tracePt t="72177" x="3937000" y="5530850"/>
          <p14:tracePt t="72193" x="3714750" y="5549900"/>
          <p14:tracePt t="72210" x="3422650" y="5607050"/>
          <p14:tracePt t="72227" x="3352800" y="5613400"/>
          <p14:tracePt t="72243" x="3162300" y="5683250"/>
          <p14:tracePt t="72259" x="3067050" y="5740400"/>
          <p14:tracePt t="72276" x="3048000" y="5765800"/>
          <p14:tracePt t="72293" x="3048000" y="5784850"/>
          <p14:tracePt t="72310" x="3054350" y="5810250"/>
          <p14:tracePt t="72327" x="3086100" y="5835650"/>
          <p14:tracePt t="72343" x="3124200" y="5861050"/>
          <p14:tracePt t="72360" x="3257550" y="5918200"/>
          <p14:tracePt t="72377" x="3403600" y="5981700"/>
          <p14:tracePt t="72393" x="3619500" y="6051550"/>
          <p14:tracePt t="72410" x="3835400" y="6134100"/>
          <p14:tracePt t="72427" x="4508500" y="6311900"/>
          <p14:tracePt t="72444" x="5156200" y="6413500"/>
          <p14:tracePt t="72461" x="6311900" y="6527800"/>
          <p14:tracePt t="72477" x="6819900" y="6597650"/>
          <p14:tracePt t="72494" x="7073900" y="6623050"/>
          <p14:tracePt t="72510" x="7702550" y="6680200"/>
          <p14:tracePt t="72527" x="8007350" y="6692900"/>
          <p14:tracePt t="72544" x="8159750" y="6686550"/>
          <p14:tracePt t="72560" x="8248650" y="6686550"/>
          <p14:tracePt t="72577" x="8248650" y="6680200"/>
          <p14:tracePt t="72739" x="8255000" y="6680200"/>
          <p14:tracePt t="72747" x="8261350" y="6673850"/>
          <p14:tracePt t="72755" x="8261350" y="6667500"/>
          <p14:tracePt t="72835" x="8261350" y="6642100"/>
          <p14:tracePt t="72843" x="8261350" y="6629400"/>
          <p14:tracePt t="72861" x="8242300" y="6591300"/>
          <p14:tracePt t="72863" x="8216900" y="6553200"/>
          <p14:tracePt t="72878" x="8197850" y="6534150"/>
          <p14:tracePt t="72894" x="8197850" y="6527800"/>
          <p14:tracePt t="72911" x="8191500" y="6527800"/>
          <p14:tracePt t="72928" x="8185150" y="6521450"/>
          <p14:tracePt t="72944" x="8178800" y="6515100"/>
          <p14:tracePt t="73035" x="8166100" y="6515100"/>
          <p14:tracePt t="73043" x="8147050" y="6515100"/>
          <p14:tracePt t="73059" x="8134350" y="6515100"/>
          <p14:tracePt t="73083" x="8128000" y="6515100"/>
          <p14:tracePt t="73235" x="8128000" y="6508750"/>
          <p14:tracePt t="73243" x="8134350" y="6502400"/>
          <p14:tracePt t="73251" x="8147050" y="6502400"/>
          <p14:tracePt t="73315" x="8147050" y="6496050"/>
          <p14:tracePt t="73323" x="8153400" y="6496050"/>
          <p14:tracePt t="73331" x="8153400" y="6489700"/>
          <p14:tracePt t="73339" x="8178800" y="6477000"/>
          <p14:tracePt t="73347" x="8204200" y="6470650"/>
          <p14:tracePt t="73362" x="8229600" y="6457950"/>
          <p14:tracePt t="73378" x="8299450" y="6445250"/>
          <p14:tracePt t="73395" x="8350250" y="6432550"/>
          <p14:tracePt t="73412" x="8375650" y="6426200"/>
          <p14:tracePt t="73429" x="8401050" y="6419850"/>
          <p14:tracePt t="73619" x="8407400" y="6419850"/>
          <p14:tracePt t="73715" x="8375650" y="6426200"/>
          <p14:tracePt t="73723" x="8362950" y="6426200"/>
          <p14:tracePt t="73731" x="8356600" y="6438900"/>
          <p14:tracePt t="73739" x="8343900" y="6438900"/>
          <p14:tracePt t="73747" x="8324850" y="6451600"/>
          <p14:tracePt t="73747" x="8305800" y="6457950"/>
          <p14:tracePt t="73764" x="8248650" y="6457950"/>
          <p14:tracePt t="73779" x="7874000" y="6438900"/>
          <p14:tracePt t="73796" x="7442200" y="6400800"/>
          <p14:tracePt t="73813" x="6877050" y="6394450"/>
          <p14:tracePt t="73829" x="6432550" y="6457950"/>
          <p14:tracePt t="73846" x="6210300" y="6496050"/>
          <p14:tracePt t="73863" x="6115050" y="6521450"/>
          <p14:tracePt t="73879" x="6076950" y="6527800"/>
          <p14:tracePt t="73896" x="6070600" y="6527800"/>
          <p14:tracePt t="73913" x="6045200" y="6534150"/>
          <p14:tracePt t="73929" x="5988050" y="6534150"/>
          <p14:tracePt t="73946" x="5911850" y="6534150"/>
          <p14:tracePt t="73946" x="5848350" y="6534150"/>
          <p14:tracePt t="73964" x="5664200" y="6521450"/>
          <p14:tracePt t="73979" x="5416550" y="6470650"/>
          <p14:tracePt t="73996" x="4889500" y="6330950"/>
          <p14:tracePt t="74013" x="4159250" y="6191250"/>
          <p14:tracePt t="74030" x="3987800" y="6159500"/>
          <p14:tracePt t="74046" x="3898900" y="6134100"/>
          <p14:tracePt t="74063" x="3841750" y="6108700"/>
          <p14:tracePt t="74079" x="3759200" y="6076950"/>
          <p14:tracePt t="74096" x="3702050" y="6064250"/>
          <p14:tracePt t="74113" x="3536950" y="6026150"/>
          <p14:tracePt t="74130" x="3390900" y="6000750"/>
          <p14:tracePt t="74146" x="3327400" y="5994400"/>
          <p14:tracePt t="74259" x="3333750" y="5994400"/>
          <p14:tracePt t="74267" x="3359150" y="5988050"/>
          <p14:tracePt t="74275" x="3435350" y="5988050"/>
          <p14:tracePt t="74283" x="3543300" y="5994400"/>
          <p14:tracePt t="74291" x="3695700" y="6013450"/>
          <p14:tracePt t="74299" x="3949700" y="6051550"/>
          <p14:tracePt t="74315" x="4546600" y="6140450"/>
          <p14:tracePt t="74331" x="5162550" y="6197600"/>
          <p14:tracePt t="74347" x="5924550" y="6254750"/>
          <p14:tracePt t="74365" x="6184900" y="6273800"/>
          <p14:tracePt t="74380" x="6419850" y="6299200"/>
          <p14:tracePt t="74397" x="6635750" y="6318250"/>
          <p14:tracePt t="74414" x="6788150" y="6318250"/>
          <p14:tracePt t="74430" x="6972300" y="6318250"/>
          <p14:tracePt t="74447" x="7131050" y="6318250"/>
          <p14:tracePt t="74464" x="7232650" y="6311900"/>
          <p14:tracePt t="74480" x="7277100" y="6311900"/>
          <p14:tracePt t="74497" x="7308850" y="6311900"/>
          <p14:tracePt t="74515" x="7524750" y="6362700"/>
          <p14:tracePt t="74531" x="7975600" y="6438900"/>
          <p14:tracePt t="74547" x="8159750" y="6464300"/>
          <p14:tracePt t="74564" x="8286750" y="6483350"/>
          <p14:tracePt t="74580" x="8343900" y="6502400"/>
          <p14:tracePt t="74597" x="8388350" y="6508750"/>
          <p14:tracePt t="74614" x="8420100" y="6515100"/>
          <p14:tracePt t="74787" x="8426450" y="6515100"/>
          <p14:tracePt t="74795" x="8445500" y="6527800"/>
          <p14:tracePt t="74803" x="8515350" y="6540500"/>
          <p14:tracePt t="74814" x="8616950" y="6572250"/>
          <p14:tracePt t="74848" x="8699500" y="6584950"/>
          <p14:tracePt t="74851" x="8756650" y="6591300"/>
          <p14:tracePt t="74864" x="8763000" y="6591300"/>
          <p14:tracePt t="74881" x="8775700" y="6591300"/>
          <p14:tracePt t="75099" x="8775700" y="6578600"/>
          <p14:tracePt t="75139" x="8763000" y="6578600"/>
          <p14:tracePt t="75163" x="8756650" y="6578600"/>
          <p14:tracePt t="75171" x="8743950" y="6578600"/>
          <p14:tracePt t="75179" x="8737600" y="6578600"/>
          <p14:tracePt t="75187" x="8699500" y="6578600"/>
          <p14:tracePt t="75203" x="8680450" y="6572250"/>
          <p14:tracePt t="75219" x="8655050" y="6572250"/>
          <p14:tracePt t="75235" x="8636000" y="6565900"/>
          <p14:tracePt t="75251" x="8585200" y="6553200"/>
          <p14:tracePt t="75265" x="8534400" y="6540500"/>
          <p14:tracePt t="75282" x="8489950" y="6534150"/>
          <p14:tracePt t="75298" x="8470900" y="6527800"/>
          <p14:tracePt t="75347" x="8458200" y="6527800"/>
          <p14:tracePt t="75371" x="8445500" y="6521450"/>
          <p14:tracePt t="75391" x="8439150" y="6521450"/>
          <p14:tracePt t="75395" x="8432800" y="6521450"/>
          <p14:tracePt t="75403" x="8426450" y="6515100"/>
          <p14:tracePt t="75427" x="8420100" y="6515100"/>
          <p14:tracePt t="75435" x="8413750" y="6508750"/>
          <p14:tracePt t="75451" x="8401050" y="6508750"/>
          <p14:tracePt t="75465" x="8388350" y="6508750"/>
          <p14:tracePt t="75683" x="8388350" y="6502400"/>
          <p14:tracePt t="75691" x="8388350" y="6489700"/>
          <p14:tracePt t="75707" x="8388350" y="6483350"/>
          <p14:tracePt t="75715" x="8382000" y="6438900"/>
          <p14:tracePt t="75731" x="8375650" y="6413500"/>
          <p14:tracePt t="75739" x="8356600" y="6350000"/>
          <p14:tracePt t="75749" x="8331200" y="6267450"/>
          <p14:tracePt t="75766" x="8286750" y="6096000"/>
          <p14:tracePt t="75782" x="8261350" y="5994400"/>
          <p14:tracePt t="75799" x="8229600" y="5848350"/>
          <p14:tracePt t="75816" x="8191500" y="5702300"/>
          <p14:tracePt t="75832" x="8178800" y="5568950"/>
          <p14:tracePt t="75850" x="8159750" y="5448300"/>
          <p14:tracePt t="75866" x="8153400" y="5359400"/>
          <p14:tracePt t="75883" x="8147050" y="5207000"/>
          <p14:tracePt t="75899" x="8134350" y="5041900"/>
          <p14:tracePt t="75916" x="8128000" y="4953000"/>
          <p14:tracePt t="75933" x="8121650" y="4889500"/>
          <p14:tracePt t="75949" x="8115300" y="4806950"/>
          <p14:tracePt t="75966" x="8108950" y="4692650"/>
          <p14:tracePt t="75983" x="8102600" y="4597400"/>
          <p14:tracePt t="76000" x="8096250" y="4540250"/>
          <p14:tracePt t="76016" x="8096250" y="4508500"/>
          <p14:tracePt t="76033" x="8096250" y="4470400"/>
          <p14:tracePt t="76049" x="8089900" y="4438650"/>
          <p14:tracePt t="76066" x="8083550" y="4368800"/>
          <p14:tracePt t="76083" x="8083550" y="4337050"/>
          <p14:tracePt t="76100" x="8070850" y="4292600"/>
          <p14:tracePt t="76116" x="8070850" y="4267200"/>
          <p14:tracePt t="76155" x="8070850" y="4260850"/>
          <p14:tracePt t="76156" x="8070850" y="4248150"/>
          <p14:tracePt t="76166" x="8070850" y="4229100"/>
          <p14:tracePt t="76187" x="8064500" y="4197350"/>
          <p14:tracePt t="76203" x="8064500" y="4184650"/>
          <p14:tracePt t="76387" x="8058150" y="4197350"/>
          <p14:tracePt t="76395" x="8058150" y="4210050"/>
          <p14:tracePt t="76403" x="8058150" y="4222750"/>
          <p14:tracePt t="76419" x="8051800" y="4229100"/>
          <p14:tracePt t="76435" x="8051800" y="4235450"/>
          <p14:tracePt t="76443" x="8051800" y="4241800"/>
          <p14:tracePt t="76451" x="8051800" y="4254500"/>
          <p14:tracePt t="76467" x="8051800" y="4260850"/>
          <p14:tracePt t="76483" x="8045450" y="4267200"/>
          <p14:tracePt t="76955" x="8045450" y="4273550"/>
          <p14:tracePt t="7711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Ti(3+)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76800" y="457200"/>
            <a:ext cx="4114800" cy="3404774"/>
          </a:xfrm>
          <a:noFill/>
          <a:ln/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9050"/>
            <a:ext cx="5562600" cy="762000"/>
          </a:xfrm>
        </p:spPr>
        <p:txBody>
          <a:bodyPr/>
          <a:lstStyle/>
          <a:p>
            <a:r>
              <a:rPr lang="en-US" dirty="0"/>
              <a:t>Crystal Field Theory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41148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Ti(OH</a:t>
            </a:r>
            <a:r>
              <a:rPr lang="en-US" sz="2000" baseline="-25000" dirty="0"/>
              <a:t>2</a:t>
            </a:r>
            <a:r>
              <a:rPr lang="en-US" sz="2000" dirty="0"/>
              <a:t>)</a:t>
            </a:r>
            <a:r>
              <a:rPr lang="en-US" sz="2000" baseline="-25000" dirty="0"/>
              <a:t>6</a:t>
            </a:r>
            <a:r>
              <a:rPr lang="en-US" sz="2000" baseline="30000" dirty="0"/>
              <a:t>3+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Absorbance at 500 nm, </a:t>
            </a:r>
            <a:r>
              <a:rPr lang="en-US" sz="2000" dirty="0" smtClean="0"/>
              <a:t>20000 </a:t>
            </a:r>
            <a:r>
              <a:rPr lang="en-US" sz="2000" dirty="0"/>
              <a:t>cm</a:t>
            </a:r>
            <a:r>
              <a:rPr lang="en-US" sz="2000" baseline="30000" dirty="0"/>
              <a:t>-1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1000 cm</a:t>
            </a:r>
            <a:r>
              <a:rPr lang="en-US" sz="2000" baseline="30000" dirty="0"/>
              <a:t>-1</a:t>
            </a:r>
            <a:r>
              <a:rPr lang="en-US" sz="2000" dirty="0"/>
              <a:t> = 11.96 kJ/mol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=239.2 kJ/mol 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baseline="-25000" dirty="0"/>
              <a:t>0</a:t>
            </a:r>
            <a:r>
              <a:rPr lang="en-US" sz="2000" dirty="0"/>
              <a:t> found to vary with ligand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For metal ion increases with oxidation state and increases down a </a:t>
            </a:r>
            <a:r>
              <a:rPr lang="en-US" sz="2000" dirty="0" smtClean="0"/>
              <a:t>group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I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/>
              <a:t>&lt; Br</a:t>
            </a:r>
            <a:r>
              <a:rPr lang="en-US" sz="2000" baseline="30000" dirty="0"/>
              <a:t>-</a:t>
            </a:r>
            <a:r>
              <a:rPr lang="en-US" sz="2000" dirty="0"/>
              <a:t> &lt; </a:t>
            </a:r>
            <a:r>
              <a:rPr lang="en-US" sz="2000" u="sng" dirty="0"/>
              <a:t>S</a:t>
            </a:r>
            <a:r>
              <a:rPr lang="en-US" sz="2000" dirty="0"/>
              <a:t>CN</a:t>
            </a:r>
            <a:r>
              <a:rPr lang="en-US" sz="2000" baseline="30000" dirty="0"/>
              <a:t>-</a:t>
            </a:r>
            <a:r>
              <a:rPr lang="en-US" sz="2000" dirty="0"/>
              <a:t> ~C</a:t>
            </a:r>
            <a:r>
              <a:rPr lang="en-US" sz="2000" baseline="30000" dirty="0"/>
              <a:t>l-</a:t>
            </a:r>
            <a:r>
              <a:rPr lang="en-US" sz="2000" dirty="0"/>
              <a:t> &lt; F</a:t>
            </a:r>
            <a:r>
              <a:rPr lang="en-US" sz="2000" baseline="30000" dirty="0"/>
              <a:t>-</a:t>
            </a:r>
            <a:r>
              <a:rPr lang="en-US" sz="2000" dirty="0"/>
              <a:t> &lt; OH- ~ </a:t>
            </a:r>
            <a:r>
              <a:rPr lang="en-US" sz="2000" u="sng" dirty="0"/>
              <a:t>O</a:t>
            </a:r>
            <a:r>
              <a:rPr lang="en-US" sz="2000" dirty="0"/>
              <a:t>NO-&lt;C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4</a:t>
            </a:r>
            <a:r>
              <a:rPr lang="en-US" sz="2000" baseline="30000" dirty="0"/>
              <a:t>2</a:t>
            </a:r>
            <a:r>
              <a:rPr lang="en-US" sz="2000" dirty="0"/>
              <a:t>- &lt; H</a:t>
            </a:r>
            <a:r>
              <a:rPr lang="en-US" sz="2000" baseline="-25000" dirty="0"/>
              <a:t>2</a:t>
            </a:r>
            <a:r>
              <a:rPr lang="en-US" sz="2000" dirty="0"/>
              <a:t>O &lt; </a:t>
            </a:r>
            <a:r>
              <a:rPr lang="en-US" sz="2000" u="sng" dirty="0"/>
              <a:t>N</a:t>
            </a:r>
            <a:r>
              <a:rPr lang="en-US" sz="2000" dirty="0"/>
              <a:t>CS</a:t>
            </a:r>
            <a:r>
              <a:rPr lang="en-US" sz="2000" baseline="30000" dirty="0"/>
              <a:t>-</a:t>
            </a:r>
            <a:r>
              <a:rPr lang="en-US" sz="2000" dirty="0"/>
              <a:t> &lt; EDTA</a:t>
            </a:r>
            <a:r>
              <a:rPr lang="en-US" sz="2000" baseline="30000" dirty="0"/>
              <a:t>4-</a:t>
            </a:r>
            <a:r>
              <a:rPr lang="en-US" sz="2000" dirty="0"/>
              <a:t> &lt; NH</a:t>
            </a:r>
            <a:r>
              <a:rPr lang="en-US" sz="2000" baseline="-25000" dirty="0"/>
              <a:t>3</a:t>
            </a:r>
            <a:r>
              <a:rPr lang="en-US" sz="2000" dirty="0"/>
              <a:t> ~ pyr ~ en &lt; bipy &lt; phen &lt; CN</a:t>
            </a:r>
            <a:r>
              <a:rPr lang="en-US" sz="2000" baseline="30000" dirty="0"/>
              <a:t>-</a:t>
            </a:r>
            <a:r>
              <a:rPr lang="en-US" sz="2000" dirty="0"/>
              <a:t> ~CO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37221" name="Picture 5" descr="Table7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114800" y="4114800"/>
            <a:ext cx="5029200" cy="2225624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4"/>
    </mc:Choice>
    <mc:Fallback xmlns="">
      <p:transition spd="slow" advTm="7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42" x="4343400" y="1739900"/>
          <p14:tracePt t="6162" x="4337050" y="1739900"/>
          <p14:tracePt t="6170" x="4330700" y="1733550"/>
          <p14:tracePt t="6178" x="4298950" y="1701800"/>
          <p14:tracePt t="6186" x="4279900" y="1682750"/>
          <p14:tracePt t="6194" x="4222750" y="1606550"/>
          <p14:tracePt t="6210" x="4140200" y="1517650"/>
          <p14:tracePt t="6226" x="4019550" y="1441450"/>
          <p14:tracePt t="6257" x="3962400" y="1397000"/>
          <p14:tracePt t="6257" x="3663950" y="1244600"/>
          <p14:tracePt t="6274" x="3473450" y="1162050"/>
          <p14:tracePt t="6274" x="3390900" y="1117600"/>
          <p14:tracePt t="6298" x="3232150" y="1028700"/>
          <p14:tracePt t="6314" x="2959100" y="914400"/>
          <p14:tracePt t="6323" x="2800350" y="857250"/>
          <p14:tracePt t="6340" x="2698750" y="838200"/>
          <p14:tracePt t="6357" x="2597150" y="812800"/>
          <p14:tracePt t="6374" x="2470150" y="768350"/>
          <p14:tracePt t="6390" x="2355850" y="723900"/>
          <p14:tracePt t="6407" x="2228850" y="673100"/>
          <p14:tracePt t="6424" x="2133600" y="647700"/>
          <p14:tracePt t="6440" x="2012950" y="628650"/>
          <p14:tracePt t="6457" x="1866900" y="609600"/>
          <p14:tracePt t="6474" x="1638300" y="584200"/>
          <p14:tracePt t="6491" x="1466850" y="558800"/>
          <p14:tracePt t="6507" x="1320800" y="539750"/>
          <p14:tracePt t="6524" x="1104900" y="539750"/>
          <p14:tracePt t="6540" x="952500" y="552450"/>
          <p14:tracePt t="6557" x="768350" y="571500"/>
          <p14:tracePt t="6574" x="635000" y="590550"/>
          <p14:tracePt t="6590" x="533400" y="603250"/>
          <p14:tracePt t="6607" x="482600" y="615950"/>
          <p14:tracePt t="6624" x="450850" y="628650"/>
          <p14:tracePt t="6641" x="374650" y="666750"/>
          <p14:tracePt t="6657" x="311150" y="730250"/>
          <p14:tracePt t="6674" x="273050" y="762000"/>
          <p14:tracePt t="6691" x="241300" y="812800"/>
          <p14:tracePt t="6707" x="165100" y="914400"/>
          <p14:tracePt t="6724" x="133350" y="977900"/>
          <p14:tracePt t="6741" x="76200" y="1060450"/>
          <p14:tracePt t="6757" x="38100" y="1155700"/>
          <p14:tracePt t="6774" x="0" y="1250950"/>
          <p14:tracePt t="6791" x="0" y="1352550"/>
          <p14:tracePt t="6807" x="25400" y="1447800"/>
          <p14:tracePt t="6824" x="69850" y="1549400"/>
          <p14:tracePt t="6841" x="133350" y="1625600"/>
          <p14:tracePt t="6857" x="177800" y="1670050"/>
          <p14:tracePt t="6874" x="203200" y="1676400"/>
          <p14:tracePt t="6891" x="247650" y="1682750"/>
          <p14:tracePt t="6908" x="273050" y="1682750"/>
          <p14:tracePt t="6924" x="323850" y="1682750"/>
          <p14:tracePt t="6941" x="400050" y="1682750"/>
          <p14:tracePt t="6958" x="501650" y="1682750"/>
          <p14:tracePt t="6974" x="666750" y="1689100"/>
          <p14:tracePt t="6991" x="939800" y="1663700"/>
          <p14:tracePt t="7008" x="1022350" y="1625600"/>
          <p14:tracePt t="7025" x="1136650" y="1574800"/>
          <p14:tracePt t="7041" x="1301750" y="1511300"/>
          <p14:tracePt t="7058" x="1600200" y="1416050"/>
          <p14:tracePt t="7075" x="1682750" y="1377950"/>
          <p14:tracePt t="7091" x="1739900" y="1333500"/>
          <p14:tracePt t="7108" x="1790700" y="1289050"/>
          <p14:tracePt t="7125" x="1809750" y="1257300"/>
          <p14:tracePt t="7142" x="1860550" y="1200150"/>
          <p14:tracePt t="7158" x="1885950" y="1155700"/>
          <p14:tracePt t="7175" x="1905000" y="1092200"/>
          <p14:tracePt t="7192" x="1917700" y="1060450"/>
          <p14:tracePt t="7208" x="1917700" y="1022350"/>
          <p14:tracePt t="7225" x="1911350" y="965200"/>
          <p14:tracePt t="7241" x="1892300" y="914400"/>
          <p14:tracePt t="7258" x="1879600" y="901700"/>
          <p14:tracePt t="7275" x="1854200" y="876300"/>
          <p14:tracePt t="7293" x="1809750" y="857250"/>
          <p14:tracePt t="7308" x="1727200" y="831850"/>
          <p14:tracePt t="7325" x="1485900" y="812800"/>
          <p14:tracePt t="7342" x="1333500" y="812800"/>
          <p14:tracePt t="7358" x="1206500" y="812800"/>
          <p14:tracePt t="7375" x="939800" y="844550"/>
          <p14:tracePt t="7392" x="800100" y="857250"/>
          <p14:tracePt t="7408" x="666750" y="889000"/>
          <p14:tracePt t="7425" x="571500" y="933450"/>
          <p14:tracePt t="7442" x="431800" y="1047750"/>
          <p14:tracePt t="7459" x="393700" y="1092200"/>
          <p14:tracePt t="7475" x="349250" y="1155700"/>
          <p14:tracePt t="7492" x="336550" y="1206500"/>
          <p14:tracePt t="7509" x="330200" y="1244600"/>
          <p14:tracePt t="7525" x="311150" y="1333500"/>
          <p14:tracePt t="7542" x="311150" y="1371600"/>
          <p14:tracePt t="7559" x="317500" y="1403350"/>
          <p14:tracePt t="7575" x="330200" y="1428750"/>
          <p14:tracePt t="7592" x="355600" y="1454150"/>
          <p14:tracePt t="7609" x="412750" y="1485900"/>
          <p14:tracePt t="7626" x="527050" y="1536700"/>
          <p14:tracePt t="7643" x="685800" y="1600200"/>
          <p14:tracePt t="7659" x="812800" y="1651000"/>
          <p14:tracePt t="7676" x="1016000" y="1714500"/>
          <p14:tracePt t="7692" x="1320800" y="1790700"/>
          <p14:tracePt t="7709" x="1574800" y="1841500"/>
          <p14:tracePt t="7726" x="2070100" y="1866900"/>
          <p14:tracePt t="7742" x="2286000" y="1885950"/>
          <p14:tracePt t="7759" x="2501900" y="1892300"/>
          <p14:tracePt t="7776" x="2774950" y="1911350"/>
          <p14:tracePt t="7794" x="2984500" y="1911350"/>
          <p14:tracePt t="7810" x="3314700" y="1854200"/>
          <p14:tracePt t="7827" x="3384550" y="1828800"/>
          <p14:tracePt t="7843" x="3771900" y="1651000"/>
          <p14:tracePt t="7860" x="3911600" y="1619250"/>
          <p14:tracePt t="7877" x="4025900" y="1593850"/>
          <p14:tracePt t="7894" x="4159250" y="1574800"/>
          <p14:tracePt t="7910" x="4279900" y="1562100"/>
          <p14:tracePt t="7927" x="4476750" y="1562100"/>
          <p14:tracePt t="7944" x="4622800" y="1562100"/>
          <p14:tracePt t="7960" x="4819650" y="1581150"/>
          <p14:tracePt t="7977" x="5035550" y="1606550"/>
          <p14:tracePt t="7994" x="5219700" y="1638300"/>
          <p14:tracePt t="8010" x="5295900" y="1651000"/>
          <p14:tracePt t="8028" x="5302250" y="1657350"/>
          <p14:tracePt t="8075" x="5308600" y="1695450"/>
          <p14:tracePt t="8083" x="5308600" y="1714500"/>
          <p14:tracePt t="8090" x="5308600" y="1752600"/>
          <p14:tracePt t="8098" x="5308600" y="1828800"/>
          <p14:tracePt t="8110" x="5321300" y="1924050"/>
          <p14:tracePt t="8126" x="5321300" y="2032000"/>
          <p14:tracePt t="8143" x="5327650" y="2165350"/>
          <p14:tracePt t="8160" x="5346700" y="2330450"/>
          <p14:tracePt t="8176" x="5365750" y="2470150"/>
          <p14:tracePt t="8193" x="5410200" y="2660650"/>
          <p14:tracePt t="8211" x="5441950" y="2736850"/>
          <p14:tracePt t="8227" x="5448300" y="2755900"/>
          <p14:tracePt t="8243" x="5467350" y="2774950"/>
          <p14:tracePt t="8260" x="5467350" y="2787650"/>
          <p14:tracePt t="8277" x="5467350" y="2800350"/>
          <p14:tracePt t="8294" x="5486400" y="2838450"/>
          <p14:tracePt t="8310" x="5486400" y="2863850"/>
          <p14:tracePt t="8327" x="5492750" y="2901950"/>
          <p14:tracePt t="8343" x="5505450" y="2921000"/>
          <p14:tracePt t="8360" x="5511800" y="2959100"/>
          <p14:tracePt t="8377" x="5524500" y="3003550"/>
          <p14:tracePt t="8393" x="5530850" y="3073400"/>
          <p14:tracePt t="8411" x="5537200" y="3117850"/>
          <p14:tracePt t="8427" x="5537200" y="3149600"/>
          <p14:tracePt t="8444" x="5549900" y="3181350"/>
          <p14:tracePt t="8460" x="5556250" y="3200400"/>
          <p14:tracePt t="8477" x="5562600" y="3213100"/>
          <p14:tracePt t="8494" x="5568950" y="3225800"/>
          <p14:tracePt t="8530" x="5568950" y="3238500"/>
          <p14:tracePt t="8666" x="5568950" y="3225800"/>
          <p14:tracePt t="8674" x="5568950" y="3213100"/>
          <p14:tracePt t="8682" x="5568950" y="3200400"/>
          <p14:tracePt t="8703" x="5568950" y="3187700"/>
          <p14:tracePt t="8706" x="5568950" y="3162300"/>
          <p14:tracePt t="8711" x="5575300" y="3149600"/>
          <p14:tracePt t="8727" x="5575300" y="3130550"/>
          <p14:tracePt t="8744" x="5575300" y="3117850"/>
          <p14:tracePt t="8794" x="5581650" y="3105150"/>
          <p14:tracePt t="8810" x="5581650" y="3098800"/>
          <p14:tracePt t="8842" x="5581650" y="3086100"/>
          <p14:tracePt t="8850" x="5581650" y="3079750"/>
          <p14:tracePt t="8882" x="5581650" y="3073400"/>
          <p14:tracePt t="8914" x="5581650" y="3060700"/>
          <p14:tracePt t="8938" x="5581650" y="3054350"/>
          <p14:tracePt t="8986" x="5581650" y="3048000"/>
          <p14:tracePt t="8994" x="5581650" y="3035300"/>
          <p14:tracePt t="9018" x="5581650" y="3028950"/>
          <p14:tracePt t="9034" x="5581650" y="3016250"/>
          <p14:tracePt t="9058" x="5581650" y="3009900"/>
          <p14:tracePt t="9066" x="5588000" y="3003550"/>
          <p14:tracePt t="9082" x="5588000" y="2990850"/>
          <p14:tracePt t="9090" x="5600700" y="2984500"/>
          <p14:tracePt t="9114" x="5600700" y="2978150"/>
          <p14:tracePt t="9130" x="5600700" y="2965450"/>
          <p14:tracePt t="9138" x="5613400" y="2959100"/>
          <p14:tracePt t="9154" x="5619750" y="2946400"/>
          <p14:tracePt t="9162" x="5645150" y="2921000"/>
          <p14:tracePt t="9162" x="5645150" y="2914650"/>
          <p14:tracePt t="9186" x="5670550" y="2889250"/>
          <p14:tracePt t="9202" x="5695950" y="2857500"/>
          <p14:tracePt t="9212" x="5702300" y="2844800"/>
          <p14:tracePt t="9228" x="5721350" y="2825750"/>
          <p14:tracePt t="9245" x="5746750" y="2800350"/>
          <p14:tracePt t="9261" x="5797550" y="2736850"/>
          <p14:tracePt t="9278" x="5829300" y="2686050"/>
          <p14:tracePt t="9295" x="5854700" y="2647950"/>
          <p14:tracePt t="9312" x="5886450" y="2622550"/>
          <p14:tracePt t="9328" x="5899150" y="2609850"/>
          <p14:tracePt t="9345" x="5918200" y="2590800"/>
          <p14:tracePt t="9362" x="5949950" y="2540000"/>
          <p14:tracePt t="9378" x="5956300" y="2514600"/>
          <p14:tracePt t="9395" x="5969000" y="2476500"/>
          <p14:tracePt t="9412" x="5994400" y="2451100"/>
          <p14:tracePt t="9428" x="6000750" y="2451100"/>
          <p14:tracePt t="9445" x="6007100" y="2432050"/>
          <p14:tracePt t="9462" x="6019800" y="2413000"/>
          <p14:tracePt t="9479" x="6038850" y="2374900"/>
          <p14:tracePt t="9495" x="6051550" y="2349500"/>
          <p14:tracePt t="9512" x="6051550" y="2336800"/>
          <p14:tracePt t="9529" x="6051550" y="2317750"/>
          <p14:tracePt t="9545" x="6064250" y="2305050"/>
          <p14:tracePt t="9562" x="6083300" y="2260600"/>
          <p14:tracePt t="9579" x="6089650" y="2228850"/>
          <p14:tracePt t="9595" x="6089650" y="2203450"/>
          <p14:tracePt t="9612" x="6096000" y="2197100"/>
          <p14:tracePt t="9629" x="6096000" y="2190750"/>
          <p14:tracePt t="9645" x="6096000" y="2171700"/>
          <p14:tracePt t="9662" x="6102350" y="2159000"/>
          <p14:tracePt t="9679" x="6115050" y="2133600"/>
          <p14:tracePt t="9695" x="6115050" y="2127250"/>
          <p14:tracePt t="9713" x="6127750" y="2114550"/>
          <p14:tracePt t="9729" x="6127750" y="2101850"/>
          <p14:tracePt t="9746" x="6140450" y="2076450"/>
          <p14:tracePt t="9762" x="6153150" y="2057400"/>
          <p14:tracePt t="9779" x="6165850" y="2044700"/>
          <p14:tracePt t="9796" x="6178550" y="2025650"/>
          <p14:tracePt t="9813" x="6184900" y="2019300"/>
          <p14:tracePt t="9829" x="6216650" y="1993900"/>
          <p14:tracePt t="9846" x="6229350" y="1981200"/>
          <p14:tracePt t="9862" x="6292850" y="1943100"/>
          <p14:tracePt t="9879" x="6324600" y="1924050"/>
          <p14:tracePt t="9896" x="6362700" y="1898650"/>
          <p14:tracePt t="9913" x="6381750" y="1885950"/>
          <p14:tracePt t="9929" x="6426200" y="1866900"/>
          <p14:tracePt t="9946" x="6457950" y="1847850"/>
          <p14:tracePt t="9963" x="6508750" y="1835150"/>
          <p14:tracePt t="9979" x="6553200" y="1822450"/>
          <p14:tracePt t="9996" x="6597650" y="1809750"/>
          <p14:tracePt t="10013" x="6616700" y="1803400"/>
          <p14:tracePt t="10029" x="6642100" y="1797050"/>
          <p14:tracePt t="10046" x="6654800" y="1790700"/>
          <p14:tracePt t="10063" x="6673850" y="1784350"/>
          <p14:tracePt t="10079" x="6718300" y="1778000"/>
          <p14:tracePt t="10096" x="6762750" y="1765300"/>
          <p14:tracePt t="10114" x="6781800" y="1758950"/>
          <p14:tracePt t="10130" x="6826250" y="1746250"/>
          <p14:tracePt t="10147" x="6838950" y="1746250"/>
          <p14:tracePt t="10163" x="6858000" y="1746250"/>
          <p14:tracePt t="10180" x="6864350" y="1746250"/>
          <p14:tracePt t="10196" x="6883400" y="1739900"/>
          <p14:tracePt t="10213" x="6889750" y="1739900"/>
          <p14:tracePt t="10230" x="6902450" y="1739900"/>
          <p14:tracePt t="10246" x="6915150" y="1739900"/>
          <p14:tracePt t="10263" x="6921500" y="1739900"/>
          <p14:tracePt t="10298" x="6927850" y="1739900"/>
          <p14:tracePt t="10313" x="6934200" y="1739900"/>
          <p14:tracePt t="10314" x="6946900" y="1752600"/>
          <p14:tracePt t="10330" x="6978650" y="1778000"/>
          <p14:tracePt t="10347" x="7004050" y="1816100"/>
          <p14:tracePt t="10363" x="7042150" y="1854200"/>
          <p14:tracePt t="10380" x="7124700" y="1917700"/>
          <p14:tracePt t="10397" x="7169150" y="1962150"/>
          <p14:tracePt t="10414" x="7226300" y="2000250"/>
          <p14:tracePt t="10430" x="7289800" y="2044700"/>
          <p14:tracePt t="10447" x="7321550" y="2057400"/>
          <p14:tracePt t="10463" x="7340600" y="2070100"/>
          <p14:tracePt t="10480" x="7353300" y="2076450"/>
          <p14:tracePt t="10530" x="7353300" y="2070100"/>
          <p14:tracePt t="10539" x="7353300" y="2038350"/>
          <p14:tracePt t="10546" x="7353300" y="2006600"/>
          <p14:tracePt t="10549" x="7353300" y="1962150"/>
          <p14:tracePt t="10570" x="7359650" y="1905000"/>
          <p14:tracePt t="10580" x="7327900" y="1803400"/>
          <p14:tracePt t="10602" x="7251700" y="1631950"/>
          <p14:tracePt t="10613" x="7105650" y="1320800"/>
          <p14:tracePt t="10630" x="7023100" y="1149350"/>
          <p14:tracePt t="10647" x="6985000" y="1079500"/>
          <p14:tracePt t="10664" x="6972300" y="1035050"/>
          <p14:tracePt t="10681" x="6953250" y="1003300"/>
          <p14:tracePt t="10697" x="6946900" y="965200"/>
          <p14:tracePt t="10714" x="6934200" y="920750"/>
          <p14:tracePt t="10731" x="6934200" y="914400"/>
          <p14:tracePt t="10747" x="6934200" y="901700"/>
          <p14:tracePt t="10882" x="6953250" y="901700"/>
          <p14:tracePt t="10890" x="6959600" y="901700"/>
          <p14:tracePt t="10902" x="6965950" y="901700"/>
          <p14:tracePt t="10914" x="6972300" y="908050"/>
          <p14:tracePt t="10962" x="6965950" y="939800"/>
          <p14:tracePt t="10970" x="6959600" y="946150"/>
          <p14:tracePt t="10990" x="6953250" y="965200"/>
          <p14:tracePt t="10994" x="6927850" y="996950"/>
          <p14:tracePt t="11014" x="6845300" y="1085850"/>
          <p14:tracePt t="11015" x="6819900" y="1117600"/>
          <p14:tracePt t="11031" x="6775450" y="1149350"/>
          <p14:tracePt t="11048" x="6743700" y="1162050"/>
          <p14:tracePt t="11064" x="6705600" y="1174750"/>
          <p14:tracePt t="11081" x="6661150" y="1200150"/>
          <p14:tracePt t="11098" x="6616700" y="1212850"/>
          <p14:tracePt t="11115" x="6559550" y="1225550"/>
          <p14:tracePt t="11131" x="6508750" y="1238250"/>
          <p14:tracePt t="11148" x="6477000" y="1244600"/>
          <p14:tracePt t="11165" x="6451600" y="1257300"/>
          <p14:tracePt t="11181" x="6426200" y="1263650"/>
          <p14:tracePt t="11198" x="6394450" y="1276350"/>
          <p14:tracePt t="11215" x="6381750" y="1282700"/>
          <p14:tracePt t="11231" x="6343650" y="1289050"/>
          <p14:tracePt t="11248" x="6324600" y="1295400"/>
          <p14:tracePt t="11266" x="6311900" y="1295400"/>
          <p14:tracePt t="11282" x="6299200" y="1301750"/>
          <p14:tracePt t="11418" x="6305550" y="1282700"/>
          <p14:tracePt t="11434" x="6318250" y="1276350"/>
          <p14:tracePt t="11442" x="6337300" y="1270000"/>
          <p14:tracePt t="11450" x="6400800" y="1231900"/>
          <p14:tracePt t="11458" x="6407150" y="1225550"/>
          <p14:tracePt t="11466" x="6508750" y="1200150"/>
          <p14:tracePt t="11498" x="6565900" y="1193800"/>
          <p14:tracePt t="11500" x="6635750" y="1193800"/>
          <p14:tracePt t="11515" x="6756400" y="1193800"/>
          <p14:tracePt t="11532" x="6832600" y="1206500"/>
          <p14:tracePt t="11549" x="6946900" y="1219200"/>
          <p14:tracePt t="11565" x="7080250" y="1238250"/>
          <p14:tracePt t="11582" x="7169150" y="1244600"/>
          <p14:tracePt t="11599" x="7245350" y="1244600"/>
          <p14:tracePt t="11615" x="7283450" y="1244600"/>
          <p14:tracePt t="11632" x="7296150" y="1244600"/>
          <p14:tracePt t="11946" x="7296150" y="1250950"/>
          <p14:tracePt t="11954" x="7264400" y="1339850"/>
          <p14:tracePt t="11962" x="7219950" y="1422400"/>
          <p14:tracePt t="11982" x="7118350" y="1657350"/>
          <p14:tracePt t="11986" x="6940550" y="2032000"/>
          <p14:tracePt t="12000" x="6826250" y="2292350"/>
          <p14:tracePt t="12016" x="6629400" y="2717800"/>
          <p14:tracePt t="12033" x="6502400" y="2990850"/>
          <p14:tracePt t="12049" x="6388100" y="3200400"/>
          <p14:tracePt t="12066" x="6350000" y="3282950"/>
          <p14:tracePt t="12083" x="6330950" y="3327400"/>
          <p14:tracePt t="12100" x="6318250" y="3352800"/>
          <p14:tracePt t="12116" x="6286500" y="3409950"/>
          <p14:tracePt t="12133" x="6254750" y="3454400"/>
          <p14:tracePt t="12150" x="6229350" y="3498850"/>
          <p14:tracePt t="12166" x="6210300" y="3524250"/>
          <p14:tracePt t="12183" x="6197600" y="3543300"/>
          <p14:tracePt t="12200" x="6191250" y="3549650"/>
          <p14:tracePt t="12216" x="6153150" y="3587750"/>
          <p14:tracePt t="12233" x="6057900" y="3702050"/>
          <p14:tracePt t="12250" x="6007100" y="3778250"/>
          <p14:tracePt t="12267" x="5949950" y="3873500"/>
          <p14:tracePt t="12283" x="5892800" y="3943350"/>
          <p14:tracePt t="12300" x="5892800" y="3949700"/>
          <p14:tracePt t="12410" x="5905500" y="3937000"/>
          <p14:tracePt t="12418" x="5943600" y="3911600"/>
          <p14:tracePt t="12442" x="5981700" y="3892550"/>
          <p14:tracePt t="12450" x="6045200" y="3841750"/>
          <p14:tracePt t="12467" x="6051550" y="3835400"/>
          <p14:tracePt t="12474" x="6070600" y="3829050"/>
          <p14:tracePt t="12490" x="6076950" y="3829050"/>
          <p14:tracePt t="12698" x="6083300" y="3829050"/>
          <p14:tracePt t="12706" x="6089650" y="3822700"/>
          <p14:tracePt t="12714" x="6108700" y="3822700"/>
          <p14:tracePt t="12722" x="6134100" y="3816350"/>
          <p14:tracePt t="12738" x="6165850" y="3816350"/>
          <p14:tracePt t="12754" x="6197600" y="3816350"/>
          <p14:tracePt t="12770" x="6261100" y="3835400"/>
          <p14:tracePt t="12786" x="6330950" y="3860800"/>
          <p14:tracePt t="12801" x="6381750" y="3879850"/>
          <p14:tracePt t="12817" x="6521450" y="3905250"/>
          <p14:tracePt t="12834" x="6546850" y="3911600"/>
          <p14:tracePt t="12851" x="6559550" y="3911600"/>
          <p14:tracePt t="12868" x="6578600" y="3917950"/>
          <p14:tracePt t="12884" x="6661150" y="3937000"/>
          <p14:tracePt t="12901" x="6692900" y="3937000"/>
          <p14:tracePt t="12917" x="6750050" y="3943350"/>
          <p14:tracePt t="12934" x="6800850" y="3949700"/>
          <p14:tracePt t="12951" x="6864350" y="3949700"/>
          <p14:tracePt t="12967" x="6934200" y="3962400"/>
          <p14:tracePt t="12984" x="7035800" y="3975100"/>
          <p14:tracePt t="13001" x="7162800" y="4000500"/>
          <p14:tracePt t="13018" x="7391400" y="4006850"/>
          <p14:tracePt t="13034" x="7505700" y="4006850"/>
          <p14:tracePt t="13051" x="7524750" y="4000500"/>
          <p14:tracePt t="13068" x="7537450" y="3994150"/>
          <p14:tracePt t="13130" x="7537450" y="3987800"/>
          <p14:tracePt t="13144" x="7543800" y="3987800"/>
          <p14:tracePt t="13146" x="7550150" y="3987800"/>
          <p14:tracePt t="13157" x="7550150" y="3981450"/>
          <p14:tracePt t="13378" x="7543800" y="3987800"/>
          <p14:tracePt t="13402" x="7537450" y="3994150"/>
          <p14:tracePt t="13410" x="7512050" y="4000500"/>
          <p14:tracePt t="13418" x="7473950" y="4006850"/>
          <p14:tracePt t="13427" x="7448550" y="4006850"/>
          <p14:tracePt t="13450" x="7366000" y="4006850"/>
          <p14:tracePt t="13458" x="7283450" y="3987800"/>
          <p14:tracePt t="13474" x="7169150" y="3962400"/>
          <p14:tracePt t="13490" x="7067550" y="3943350"/>
          <p14:tracePt t="13502" x="6997700" y="3943350"/>
          <p14:tracePt t="13518" x="6940550" y="3937000"/>
          <p14:tracePt t="13535" x="6870700" y="3937000"/>
          <p14:tracePt t="13552" x="6794500" y="3937000"/>
          <p14:tracePt t="13569" x="6743700" y="3937000"/>
          <p14:tracePt t="13585" x="6648450" y="3943350"/>
          <p14:tracePt t="13602" x="6584950" y="3943350"/>
          <p14:tracePt t="13619" x="6546850" y="3949700"/>
          <p14:tracePt t="13635" x="6515100" y="3949700"/>
          <p14:tracePt t="13652" x="6502400" y="3949700"/>
          <p14:tracePt t="13669" x="6489700" y="3949700"/>
          <p14:tracePt t="13778" x="6502400" y="3930650"/>
          <p14:tracePt t="13786" x="6521450" y="3911600"/>
          <p14:tracePt t="13802" x="6527800" y="3911600"/>
          <p14:tracePt t="13802" x="6572250" y="3886200"/>
          <p14:tracePt t="13819" x="6597650" y="3873500"/>
          <p14:tracePt t="13836" x="6724650" y="3854450"/>
          <p14:tracePt t="13852" x="6845300" y="3854450"/>
          <p14:tracePt t="13869" x="6985000" y="3873500"/>
          <p14:tracePt t="13886" x="7073900" y="3879850"/>
          <p14:tracePt t="13903" x="7131050" y="3879850"/>
          <p14:tracePt t="13919" x="7169150" y="3879850"/>
          <p14:tracePt t="13936" x="7188200" y="3879850"/>
          <p14:tracePt t="13953" x="7194550" y="3879850"/>
          <p14:tracePt t="13970" x="7207250" y="3879850"/>
          <p14:tracePt t="14371" x="0" y="0"/>
        </p14:tracePtLst>
        <p14:tracePtLst>
          <p14:tracePt t="17351" x="2247900" y="2387600"/>
          <p14:tracePt t="17498" x="2254250" y="2387600"/>
          <p14:tracePt t="17522" x="2260600" y="2387600"/>
          <p14:tracePt t="17530" x="2266950" y="2387600"/>
          <p14:tracePt t="17554" x="2273300" y="2387600"/>
          <p14:tracePt t="17577" x="2279650" y="2387600"/>
          <p14:tracePt t="17586" x="2286000" y="2387600"/>
          <p14:tracePt t="17609" x="2292350" y="2387600"/>
          <p14:tracePt t="17634" x="2298700" y="2387600"/>
          <p14:tracePt t="17649" x="2305050" y="2387600"/>
          <p14:tracePt t="17657" x="2317750" y="2387600"/>
          <p14:tracePt t="17675" x="2330450" y="2387600"/>
          <p14:tracePt t="17697" x="2336800" y="2387600"/>
          <p14:tracePt t="17699" x="2343150" y="2387600"/>
          <p14:tracePt t="17709" x="2349500" y="2387600"/>
          <p14:tracePt t="17725" x="2368550" y="2393950"/>
          <p14:tracePt t="17742" x="2387600" y="2393950"/>
          <p14:tracePt t="17759" x="2419350" y="2400300"/>
          <p14:tracePt t="17775" x="2425700" y="2400300"/>
          <p14:tracePt t="17792" x="2451100" y="2400300"/>
          <p14:tracePt t="17809" x="2482850" y="2406650"/>
          <p14:tracePt t="17826" x="2495550" y="2406650"/>
          <p14:tracePt t="17842" x="2578100" y="2413000"/>
          <p14:tracePt t="17859" x="2628900" y="2419350"/>
          <p14:tracePt t="17876" x="2667000" y="2425700"/>
          <p14:tracePt t="17892" x="2705100" y="2425700"/>
          <p14:tracePt t="17909" x="2774950" y="2425700"/>
          <p14:tracePt t="17926" x="2838450" y="2425700"/>
          <p14:tracePt t="17943" x="2901950" y="2425700"/>
          <p14:tracePt t="17959" x="2965450" y="2425700"/>
          <p14:tracePt t="17976" x="2997200" y="2425700"/>
          <p14:tracePt t="17993" x="3073400" y="2425700"/>
          <p14:tracePt t="18010" x="3105150" y="2419350"/>
          <p14:tracePt t="18027" x="3117850" y="2419350"/>
          <p14:tracePt t="18043" x="3175000" y="2413000"/>
          <p14:tracePt t="18060" x="3276600" y="2406650"/>
          <p14:tracePt t="18077" x="3321050" y="2400300"/>
          <p14:tracePt t="18094" x="3359150" y="2393950"/>
          <p14:tracePt t="18110" x="3384550" y="2387600"/>
          <p14:tracePt t="18127" x="3397250" y="2374900"/>
          <p14:tracePt t="18144" x="3416300" y="2362200"/>
          <p14:tracePt t="18160" x="3435350" y="2343150"/>
          <p14:tracePt t="18177" x="3441700" y="2330450"/>
          <p14:tracePt t="18194" x="3454400" y="2305050"/>
          <p14:tracePt t="18211" x="3460750" y="2286000"/>
          <p14:tracePt t="18227" x="3460750" y="2273300"/>
          <p14:tracePt t="18244" x="3467100" y="2235200"/>
          <p14:tracePt t="18261" x="3467100" y="2203450"/>
          <p14:tracePt t="18277" x="3454400" y="2146300"/>
          <p14:tracePt t="18294" x="3454400" y="2133600"/>
          <p14:tracePt t="18311" x="3454400" y="2127250"/>
          <p14:tracePt t="18327" x="3448050" y="2114550"/>
          <p14:tracePt t="18344" x="3435350" y="2101850"/>
          <p14:tracePt t="18361" x="3409950" y="2076450"/>
          <p14:tracePt t="18377" x="3384550" y="2044700"/>
          <p14:tracePt t="18377" x="3371850" y="2025650"/>
          <p14:tracePt t="18396" x="3340100" y="2000250"/>
          <p14:tracePt t="18411" x="3327400" y="1987550"/>
          <p14:tracePt t="18428" x="3295650" y="1974850"/>
          <p14:tracePt t="18445" x="3213100" y="1924050"/>
          <p14:tracePt t="18461" x="3130550" y="1905000"/>
          <p14:tracePt t="18478" x="3048000" y="1866900"/>
          <p14:tracePt t="18494" x="2952750" y="1847850"/>
          <p14:tracePt t="18511" x="2768600" y="1822450"/>
          <p14:tracePt t="18528" x="2641600" y="1809750"/>
          <p14:tracePt t="18544" x="2546350" y="1803400"/>
          <p14:tracePt t="18561" x="2425700" y="1790700"/>
          <p14:tracePt t="18578" x="2266950" y="1778000"/>
          <p14:tracePt t="18595" x="2190750" y="1778000"/>
          <p14:tracePt t="18611" x="2120900" y="1778000"/>
          <p14:tracePt t="18628" x="2025650" y="1778000"/>
          <p14:tracePt t="18644" x="1835150" y="1784350"/>
          <p14:tracePt t="18661" x="1758950" y="1784350"/>
          <p14:tracePt t="18678" x="1682750" y="1784350"/>
          <p14:tracePt t="18695" x="1644650" y="1784350"/>
          <p14:tracePt t="18711" x="1619250" y="1784350"/>
          <p14:tracePt t="18728" x="1581150" y="1790700"/>
          <p14:tracePt t="18745" x="1562100" y="1797050"/>
          <p14:tracePt t="18761" x="1536700" y="1809750"/>
          <p14:tracePt t="18761" x="1524000" y="1809750"/>
          <p14:tracePt t="18779" x="1485900" y="1822450"/>
          <p14:tracePt t="18795" x="1479550" y="1822450"/>
          <p14:tracePt t="18811" x="1435100" y="1841500"/>
          <p14:tracePt t="18828" x="1384300" y="1854200"/>
          <p14:tracePt t="18845" x="1346200" y="1860550"/>
          <p14:tracePt t="18861" x="1314450" y="1866900"/>
          <p14:tracePt t="18878" x="1301750" y="1866900"/>
          <p14:tracePt t="18895" x="1282700" y="1866900"/>
          <p14:tracePt t="18912" x="1270000" y="1873250"/>
          <p14:tracePt t="18928" x="1263650" y="1873250"/>
          <p14:tracePt t="18945" x="1257300" y="1879600"/>
          <p14:tracePt t="18962" x="1244600" y="1885950"/>
          <p14:tracePt t="18979" x="1225550" y="1898650"/>
          <p14:tracePt t="18995" x="1219200" y="1905000"/>
          <p14:tracePt t="19012" x="1200150" y="1936750"/>
          <p14:tracePt t="19028" x="1181100" y="1955800"/>
          <p14:tracePt t="19045" x="1168400" y="1968500"/>
          <p14:tracePt t="19062" x="1155700" y="1987550"/>
          <p14:tracePt t="19079" x="1143000" y="2006600"/>
          <p14:tracePt t="19095" x="1130300" y="2032000"/>
          <p14:tracePt t="19112" x="1123950" y="2044700"/>
          <p14:tracePt t="19129" x="1117600" y="2051050"/>
          <p14:tracePt t="19145" x="1117600" y="2070100"/>
          <p14:tracePt t="19162" x="1117600" y="2076450"/>
          <p14:tracePt t="19202" x="1117600" y="2089150"/>
          <p14:tracePt t="19226" x="1117600" y="2101850"/>
          <p14:tracePt t="19250" x="1123950" y="2114550"/>
          <p14:tracePt t="19258" x="1136650" y="2120900"/>
          <p14:tracePt t="19266" x="1136650" y="2127250"/>
          <p14:tracePt t="19274" x="1143000" y="2133600"/>
          <p14:tracePt t="19279" x="1149350" y="2152650"/>
          <p14:tracePt t="19296" x="1181100" y="2197100"/>
          <p14:tracePt t="19312" x="1206500" y="2216150"/>
          <p14:tracePt t="19329" x="1244600" y="2247900"/>
          <p14:tracePt t="19346" x="1295400" y="2311400"/>
          <p14:tracePt t="19363" x="1339850" y="2336800"/>
          <p14:tracePt t="19379" x="1403350" y="2368550"/>
          <p14:tracePt t="19396" x="1485900" y="2406650"/>
          <p14:tracePt t="19412" x="1543050" y="2425700"/>
          <p14:tracePt t="19429" x="1587500" y="2451100"/>
          <p14:tracePt t="19446" x="1631950" y="2457450"/>
          <p14:tracePt t="19463" x="1651000" y="2463800"/>
          <p14:tracePt t="19479" x="1689100" y="2470150"/>
          <p14:tracePt t="19496" x="1727200" y="2476500"/>
          <p14:tracePt t="19513" x="1752600" y="2482850"/>
          <p14:tracePt t="19529" x="1790700" y="2489200"/>
          <p14:tracePt t="19546" x="1828800" y="2501900"/>
          <p14:tracePt t="19563" x="1873250" y="2514600"/>
          <p14:tracePt t="19580" x="1924050" y="2520950"/>
          <p14:tracePt t="19596" x="1943100" y="2527300"/>
          <p14:tracePt t="19614" x="1955800" y="2533650"/>
          <p14:tracePt t="19629" x="1974850" y="2540000"/>
          <p14:tracePt t="19646" x="1993900" y="2546350"/>
          <p14:tracePt t="19663" x="2019300" y="2552700"/>
          <p14:tracePt t="19680" x="2051050" y="2552700"/>
          <p14:tracePt t="19696" x="2095500" y="2552700"/>
          <p14:tracePt t="19713" x="2139950" y="2559050"/>
          <p14:tracePt t="19730" x="2209800" y="2559050"/>
          <p14:tracePt t="19747" x="2216150" y="2559050"/>
          <p14:tracePt t="19763" x="2279650" y="2552700"/>
          <p14:tracePt t="19780" x="2355850" y="2533650"/>
          <p14:tracePt t="19796" x="2425700" y="2514600"/>
          <p14:tracePt t="19813" x="2571750" y="2489200"/>
          <p14:tracePt t="19830" x="2857500" y="2451100"/>
          <p14:tracePt t="19846" x="2927350" y="2425700"/>
          <p14:tracePt t="19863" x="3009900" y="2406650"/>
          <p14:tracePt t="19880" x="3105150" y="2374900"/>
          <p14:tracePt t="19897" x="3175000" y="2355850"/>
          <p14:tracePt t="19913" x="3308350" y="2298700"/>
          <p14:tracePt t="19930" x="3390900" y="2273300"/>
          <p14:tracePt t="19947" x="3416300" y="2260600"/>
          <p14:tracePt t="19963" x="3435350" y="2260600"/>
          <p14:tracePt t="19981" x="3460750" y="2241550"/>
          <p14:tracePt t="19997" x="3467100" y="2228850"/>
          <p14:tracePt t="20014" x="3479800" y="2222500"/>
          <p14:tracePt t="20030" x="3486150" y="2216150"/>
          <p14:tracePt t="20047" x="3492500" y="2203450"/>
          <p14:tracePt t="20082" x="3505200" y="2197100"/>
          <p14:tracePt t="20114" x="3505200" y="2184400"/>
          <p14:tracePt t="20122" x="3505200" y="2178050"/>
          <p14:tracePt t="20139" x="3505200" y="2171700"/>
          <p14:tracePt t="20178" x="3498850" y="2165350"/>
          <p14:tracePt t="20186" x="3486150" y="2152650"/>
          <p14:tracePt t="20194" x="3473450" y="2146300"/>
          <p14:tracePt t="20202" x="3441700" y="2127250"/>
          <p14:tracePt t="20218" x="3390900" y="2101850"/>
          <p14:tracePt t="20231" x="3276600" y="2051050"/>
          <p14:tracePt t="20250" x="3136900" y="2019300"/>
          <p14:tracePt t="20266" x="2997200" y="1993900"/>
          <p14:tracePt t="20281" x="2800350" y="1974850"/>
          <p14:tracePt t="20297" x="2540000" y="1955800"/>
          <p14:tracePt t="20314" x="2362200" y="1968500"/>
          <p14:tracePt t="20331" x="2228850" y="1981200"/>
          <p14:tracePt t="20347" x="2095500" y="2000250"/>
          <p14:tracePt t="20364" x="1962150" y="2025650"/>
          <p14:tracePt t="20381" x="1879600" y="2057400"/>
          <p14:tracePt t="20397" x="1752600" y="2095500"/>
          <p14:tracePt t="20414" x="1708150" y="2114550"/>
          <p14:tracePt t="20431" x="1663700" y="2146300"/>
          <p14:tracePt t="20448" x="1644650" y="2159000"/>
          <p14:tracePt t="20464" x="1612900" y="2171700"/>
          <p14:tracePt t="20481" x="1568450" y="2184400"/>
          <p14:tracePt t="20498" x="1530350" y="2203450"/>
          <p14:tracePt t="20515" x="1517650" y="2209800"/>
          <p14:tracePt t="20531" x="1504950" y="2216150"/>
          <p14:tracePt t="20578" x="1498600" y="2222500"/>
          <p14:tracePt t="20594" x="1498600" y="2228850"/>
          <p14:tracePt t="20618" x="1498600" y="2235200"/>
          <p14:tracePt t="20626" x="1492250" y="2235200"/>
          <p14:tracePt t="20643" x="1492250" y="2241550"/>
          <p14:tracePt t="20650" x="1498600" y="2273300"/>
          <p14:tracePt t="20666" x="1530350" y="2317750"/>
          <p14:tracePt t="20681" x="1555750" y="2343150"/>
          <p14:tracePt t="20698" x="1574800" y="2362200"/>
          <p14:tracePt t="20715" x="1581150" y="2374900"/>
          <p14:tracePt t="20731" x="1600200" y="2387600"/>
          <p14:tracePt t="20779" x="1612900" y="2400300"/>
          <p14:tracePt t="20794" x="1619250" y="2400300"/>
          <p14:tracePt t="20802" x="1625600" y="2400300"/>
          <p14:tracePt t="20810" x="1644650" y="2406650"/>
          <p14:tracePt t="20818" x="1689100" y="2413000"/>
          <p14:tracePt t="20842" x="1727200" y="2419350"/>
          <p14:tracePt t="20850" x="1809750" y="2419350"/>
          <p14:tracePt t="20866" x="1911350" y="2432050"/>
          <p14:tracePt t="20882" x="2063750" y="2444750"/>
          <p14:tracePt t="20898" x="2273300" y="2457450"/>
          <p14:tracePt t="20915" x="2393950" y="2470150"/>
          <p14:tracePt t="20932" x="2400300" y="2470150"/>
          <p14:tracePt t="20948" x="2425700" y="2470150"/>
          <p14:tracePt t="20965" x="2451100" y="2470150"/>
          <p14:tracePt t="20983" x="2482850" y="2470150"/>
          <p14:tracePt t="20998" x="2546350" y="2463800"/>
          <p14:tracePt t="21015" x="2571750" y="2457450"/>
          <p14:tracePt t="21032" x="2628900" y="2457450"/>
          <p14:tracePt t="21048" x="2647950" y="2451100"/>
          <p14:tracePt t="21066" x="2667000" y="2444750"/>
          <p14:tracePt t="21082" x="2705100" y="2438400"/>
          <p14:tracePt t="21099" x="2724150" y="2438400"/>
          <p14:tracePt t="21115" x="2762250" y="2438400"/>
          <p14:tracePt t="21132" x="2781300" y="2432050"/>
          <p14:tracePt t="21149" x="2794000" y="2425700"/>
          <p14:tracePt t="21165" x="2813050" y="2425700"/>
          <p14:tracePt t="21182" x="2819400" y="2425700"/>
          <p14:tracePt t="21199" x="2825750" y="2419350"/>
          <p14:tracePt t="21234" x="2832100" y="2413000"/>
          <p14:tracePt t="21242" x="2838450" y="2413000"/>
          <p14:tracePt t="21346" x="2838450" y="2406650"/>
          <p14:tracePt t="21354" x="2832100" y="2393950"/>
          <p14:tracePt t="21362" x="2825750" y="2381250"/>
          <p14:tracePt t="21370" x="2806700" y="2349500"/>
          <p14:tracePt t="21382" x="2781300" y="2330450"/>
          <p14:tracePt t="21399" x="2768600" y="2317750"/>
          <p14:tracePt t="21416" x="2736850" y="2298700"/>
          <p14:tracePt t="21432" x="2660650" y="2247900"/>
          <p14:tracePt t="21449" x="2616200" y="2228850"/>
          <p14:tracePt t="21466" x="2552700" y="2209800"/>
          <p14:tracePt t="21483" x="2470150" y="2190750"/>
          <p14:tracePt t="21499" x="2413000" y="2184400"/>
          <p14:tracePt t="21516" x="2349500" y="2178050"/>
          <p14:tracePt t="21534" x="2260600" y="2171700"/>
          <p14:tracePt t="21549" x="2184400" y="2171700"/>
          <p14:tracePt t="21566" x="2133600" y="2171700"/>
          <p14:tracePt t="21583" x="2063750" y="2171700"/>
          <p14:tracePt t="21599" x="1930400" y="2178050"/>
          <p14:tracePt t="21616" x="1898650" y="2178050"/>
          <p14:tracePt t="21633" x="1778000" y="2203450"/>
          <p14:tracePt t="21649" x="1714500" y="2216150"/>
          <p14:tracePt t="21666" x="1676400" y="2228850"/>
          <p14:tracePt t="21683" x="1631950" y="2235200"/>
          <p14:tracePt t="21699" x="1600200" y="2247900"/>
          <p14:tracePt t="21716" x="1593850" y="2254250"/>
          <p14:tracePt t="21733" x="1581150" y="2260600"/>
          <p14:tracePt t="21750" x="1581150" y="2266950"/>
          <p14:tracePt t="21766" x="1555750" y="2279650"/>
          <p14:tracePt t="21783" x="1536700" y="2305050"/>
          <p14:tracePt t="21818" x="1530350" y="2311400"/>
          <p14:tracePt t="21842" x="1530350" y="2317750"/>
          <p14:tracePt t="21858" x="1530350" y="2330450"/>
          <p14:tracePt t="21882" x="1530350" y="2336800"/>
          <p14:tracePt t="21907" x="1543050" y="2336800"/>
          <p14:tracePt t="21914" x="1549400" y="2349500"/>
          <p14:tracePt t="21922" x="1555750" y="2349500"/>
          <p14:tracePt t="21930" x="1568450" y="2355850"/>
          <p14:tracePt t="21950" x="1593850" y="2368550"/>
          <p14:tracePt t="21966" x="1619250" y="2381250"/>
          <p14:tracePt t="21967" x="1644650" y="2381250"/>
          <p14:tracePt t="21984" x="1708150" y="2413000"/>
          <p14:tracePt t="22000" x="1917700" y="2470150"/>
          <p14:tracePt t="22017" x="1974850" y="2489200"/>
          <p14:tracePt t="22033" x="2203450" y="2540000"/>
          <p14:tracePt t="22050" x="2298700" y="2559050"/>
          <p14:tracePt t="22067" x="2374900" y="2565400"/>
          <p14:tracePt t="22084" x="2476500" y="2565400"/>
          <p14:tracePt t="22100" x="2514600" y="2565400"/>
          <p14:tracePt t="22117" x="2565400" y="2559050"/>
          <p14:tracePt t="22134" x="2635250" y="2559050"/>
          <p14:tracePt t="22150" x="2774950" y="2546350"/>
          <p14:tracePt t="22167" x="2882900" y="2546350"/>
          <p14:tracePt t="22184" x="2940050" y="2546350"/>
          <p14:tracePt t="22200" x="2997200" y="2546350"/>
          <p14:tracePt t="22234" x="3003550" y="2546350"/>
          <p14:tracePt t="22235" x="3009900" y="2546350"/>
          <p14:tracePt t="22274" x="3016250" y="2546350"/>
          <p14:tracePt t="22483" x="3016250" y="2559050"/>
          <p14:tracePt t="22490" x="3022600" y="2559050"/>
          <p14:tracePt t="22510" x="3028950" y="2559050"/>
          <p14:tracePt t="22546" x="3028950" y="2565400"/>
          <p14:tracePt t="22546" x="0" y="0"/>
        </p14:tracePtLst>
        <p14:tracePtLst>
          <p14:tracePt t="41259" x="2851150" y="3397250"/>
          <p14:tracePt t="41323" x="2844800" y="3390900"/>
          <p14:tracePt t="41339" x="2832100" y="3378200"/>
          <p14:tracePt t="41347" x="2813050" y="3371850"/>
          <p14:tracePt t="41355" x="2800350" y="3365500"/>
          <p14:tracePt t="41363" x="2774950" y="3359150"/>
          <p14:tracePt t="41371" x="2717800" y="3333750"/>
          <p14:tracePt t="41387" x="2647950" y="3308350"/>
          <p14:tracePt t="41403" x="2584450" y="3295650"/>
          <p14:tracePt t="41419" x="2527300" y="3289300"/>
          <p14:tracePt t="41435" x="2419350" y="3276600"/>
          <p14:tracePt t="41451" x="2266950" y="3251200"/>
          <p14:tracePt t="41468" x="2159000" y="3244850"/>
          <p14:tracePt t="41491" x="2101850" y="3244850"/>
          <p14:tracePt t="41507" x="2019300" y="3232150"/>
          <p14:tracePt t="41517" x="1968500" y="3232150"/>
          <p14:tracePt t="41539" x="1739900" y="3194050"/>
          <p14:tracePt t="41555" x="1689100" y="3187700"/>
          <p14:tracePt t="41571" x="1670050" y="3187700"/>
          <p14:tracePt t="41707" x="1663700" y="3187700"/>
          <p14:tracePt t="41715" x="1657350" y="3194050"/>
          <p14:tracePt t="41727" x="1657350" y="3200400"/>
          <p14:tracePt t="41743" x="1638300" y="3213100"/>
          <p14:tracePt t="41747" x="1631950" y="3225800"/>
          <p14:tracePt t="41755" x="1600200" y="3270250"/>
          <p14:tracePt t="41771" x="1574800" y="3308350"/>
          <p14:tracePt t="41784" x="1549400" y="3346450"/>
          <p14:tracePt t="41801" x="1536700" y="3378200"/>
          <p14:tracePt t="41818" x="1524000" y="3390900"/>
          <p14:tracePt t="41835" x="1498600" y="3422650"/>
          <p14:tracePt t="41851" x="1498600" y="3429000"/>
          <p14:tracePt t="41868" x="1492250" y="3435350"/>
          <p14:tracePt t="41907" x="1492250" y="3441700"/>
          <p14:tracePt t="41971" x="1492250" y="3448050"/>
          <p14:tracePt t="42107" x="1492250" y="3454400"/>
          <p14:tracePt t="42147" x="1492250" y="3460750"/>
          <p14:tracePt t="42179" x="1498600" y="3460750"/>
          <p14:tracePt t="42187" x="1504950" y="3460750"/>
          <p14:tracePt t="42227" x="1511300" y="3467100"/>
          <p14:tracePt t="42244" x="1517650" y="3473450"/>
          <p14:tracePt t="42252" x="1524000" y="3473450"/>
          <p14:tracePt t="42252" x="1536700" y="3479800"/>
          <p14:tracePt t="42275" x="1549400" y="3486150"/>
          <p14:tracePt t="42291" x="1555750" y="3486150"/>
          <p14:tracePt t="42339" x="1562100" y="3486150"/>
          <p14:tracePt t="42363" x="1574800" y="3486150"/>
          <p14:tracePt t="42387" x="1587500" y="3498850"/>
          <p14:tracePt t="42403" x="1593850" y="3498850"/>
          <p14:tracePt t="42411" x="1600200" y="3498850"/>
          <p14:tracePt t="42419" x="1600200" y="3505200"/>
          <p14:tracePt t="42459" x="1606550" y="3505200"/>
          <p14:tracePt t="42771" x="1612900" y="3505200"/>
          <p14:tracePt t="42779" x="1619250" y="3505200"/>
          <p14:tracePt t="42796" x="1625600" y="3511550"/>
          <p14:tracePt t="42803" x="1638300" y="3517900"/>
          <p14:tracePt t="42803" x="1644650" y="3524250"/>
          <p14:tracePt t="42819" x="1657350" y="3530600"/>
          <p14:tracePt t="42836" x="1663700" y="3536950"/>
          <p14:tracePt t="42853" x="1676400" y="3543300"/>
          <p14:tracePt t="42869" x="1695450" y="3556000"/>
          <p14:tracePt t="42886" x="1701800" y="3556000"/>
          <p14:tracePt t="42903" x="1708150" y="3562350"/>
          <p14:tracePt t="42919" x="1714500" y="3568700"/>
          <p14:tracePt t="42936" x="1720850" y="3575050"/>
          <p14:tracePt t="42953" x="1733550" y="3575050"/>
          <p14:tracePt t="42971" x="1752600" y="3581400"/>
          <p14:tracePt t="42986" x="1797050" y="3600450"/>
          <p14:tracePt t="43003" x="1841500" y="3619500"/>
          <p14:tracePt t="43020" x="1866900" y="3632200"/>
          <p14:tracePt t="43036" x="1885950" y="3638550"/>
          <p14:tracePt t="43053" x="1892300" y="3638550"/>
          <p14:tracePt t="43070" x="1898650" y="3638550"/>
          <p14:tracePt t="43123" x="1911350" y="3644900"/>
          <p14:tracePt t="43139" x="1924050" y="3644900"/>
          <p14:tracePt t="43162" x="1936750" y="3651250"/>
          <p14:tracePt t="43163" x="1949450" y="3651250"/>
          <p14:tracePt t="43171" x="1955800" y="3651250"/>
          <p14:tracePt t="43195" x="1968500" y="3657600"/>
          <p14:tracePt t="43203" x="1974850" y="3657600"/>
          <p14:tracePt t="43220" x="2006600" y="3663950"/>
          <p14:tracePt t="43237" x="2063750" y="3683000"/>
          <p14:tracePt t="43253" x="2114550" y="3695700"/>
          <p14:tracePt t="43270" x="2146300" y="3702050"/>
          <p14:tracePt t="43288" x="2165350" y="3708400"/>
          <p14:tracePt t="43304" x="2197100" y="3714750"/>
          <p14:tracePt t="43320" x="2203450" y="3714750"/>
          <p14:tracePt t="43337" x="2279650" y="3733800"/>
          <p14:tracePt t="43354" x="2406650" y="3752850"/>
          <p14:tracePt t="43370" x="2520950" y="3771900"/>
          <p14:tracePt t="43387" x="2609850" y="3778250"/>
          <p14:tracePt t="43404" x="2673350" y="3778250"/>
          <p14:tracePt t="43420" x="2736850" y="3784600"/>
          <p14:tracePt t="43437" x="2857500" y="3790950"/>
          <p14:tracePt t="43454" x="2908300" y="3797300"/>
          <p14:tracePt t="43470" x="2959100" y="3797300"/>
          <p14:tracePt t="43487" x="2984500" y="3797300"/>
          <p14:tracePt t="43504" x="3022600" y="3797300"/>
          <p14:tracePt t="43520" x="3060700" y="3797300"/>
          <p14:tracePt t="43537" x="3124200" y="3797300"/>
          <p14:tracePt t="43554" x="3168650" y="3797300"/>
          <p14:tracePt t="43571" x="3238500" y="3790950"/>
          <p14:tracePt t="43587" x="3308350" y="3790950"/>
          <p14:tracePt t="43604" x="3340100" y="3784600"/>
          <p14:tracePt t="43621" x="3365500" y="3778250"/>
          <p14:tracePt t="43637" x="3390900" y="3765550"/>
          <p14:tracePt t="43654" x="3403600" y="3759200"/>
          <p14:tracePt t="43671" x="3409950" y="3759200"/>
          <p14:tracePt t="43687" x="3416300" y="3752850"/>
          <p14:tracePt t="43704" x="3422650" y="3740150"/>
          <p14:tracePt t="43721" x="3429000" y="3733800"/>
          <p14:tracePt t="43737" x="3429000" y="3714750"/>
          <p14:tracePt t="43754" x="3429000" y="3689350"/>
          <p14:tracePt t="43771" x="3435350" y="3676650"/>
          <p14:tracePt t="43788" x="3435350" y="3657600"/>
          <p14:tracePt t="43805" x="3435350" y="3632200"/>
          <p14:tracePt t="43821" x="3429000" y="3606800"/>
          <p14:tracePt t="43838" x="3422650" y="3594100"/>
          <p14:tracePt t="43854" x="3409950" y="3575050"/>
          <p14:tracePt t="43871" x="3378200" y="3536950"/>
          <p14:tracePt t="43888" x="3359150" y="3517900"/>
          <p14:tracePt t="43905" x="3302000" y="3479800"/>
          <p14:tracePt t="43921" x="3263900" y="3454400"/>
          <p14:tracePt t="43938" x="3111500" y="3384550"/>
          <p14:tracePt t="43954" x="3022600" y="3340100"/>
          <p14:tracePt t="43971" x="2914650" y="3302000"/>
          <p14:tracePt t="43988" x="2876550" y="3282950"/>
          <p14:tracePt t="44005" x="2800350" y="3251200"/>
          <p14:tracePt t="44021" x="2705100" y="3213100"/>
          <p14:tracePt t="44038" x="2609850" y="3194050"/>
          <p14:tracePt t="44055" x="2520950" y="3168650"/>
          <p14:tracePt t="44072" x="2451100" y="3155950"/>
          <p14:tracePt t="44088" x="2343150" y="3136900"/>
          <p14:tracePt t="44105" x="2311400" y="3130550"/>
          <p14:tracePt t="44121" x="2286000" y="3130550"/>
          <p14:tracePt t="44138" x="2190750" y="3130550"/>
          <p14:tracePt t="44155" x="2127250" y="3130550"/>
          <p14:tracePt t="44172" x="2012950" y="3130550"/>
          <p14:tracePt t="44188" x="1949450" y="3143250"/>
          <p14:tracePt t="44205" x="1917700" y="3149600"/>
          <p14:tracePt t="44222" x="1873250" y="3162300"/>
          <p14:tracePt t="44238" x="1828800" y="3175000"/>
          <p14:tracePt t="44255" x="1765300" y="3200400"/>
          <p14:tracePt t="44272" x="1739900" y="3213100"/>
          <p14:tracePt t="44289" x="1701800" y="3232150"/>
          <p14:tracePt t="44306" x="1676400" y="3257550"/>
          <p14:tracePt t="44322" x="1670050" y="3263900"/>
          <p14:tracePt t="44339" x="1606550" y="3321050"/>
          <p14:tracePt t="44355" x="1562100" y="3390900"/>
          <p14:tracePt t="44372" x="1543050" y="3429000"/>
          <p14:tracePt t="44389" x="1536700" y="3454400"/>
          <p14:tracePt t="44406" x="1517650" y="3492500"/>
          <p14:tracePt t="44422" x="1498600" y="3505200"/>
          <p14:tracePt t="44439" x="1473200" y="3556000"/>
          <p14:tracePt t="44456" x="1466850" y="3568700"/>
          <p14:tracePt t="44473" x="1454150" y="3600450"/>
          <p14:tracePt t="44489" x="1441450" y="3619500"/>
          <p14:tracePt t="44506" x="1435100" y="3651250"/>
          <p14:tracePt t="44522" x="1422400" y="3702050"/>
          <p14:tracePt t="44539" x="1422400" y="3727450"/>
          <p14:tracePt t="44556" x="1428750" y="3746500"/>
          <p14:tracePt t="44572" x="1435100" y="3765550"/>
          <p14:tracePt t="44589" x="1441450" y="3784600"/>
          <p14:tracePt t="44606" x="1447800" y="3797300"/>
          <p14:tracePt t="44622" x="1460500" y="3810000"/>
          <p14:tracePt t="44639" x="1473200" y="3829050"/>
          <p14:tracePt t="44656" x="1511300" y="3854450"/>
          <p14:tracePt t="44672" x="1524000" y="3873500"/>
          <p14:tracePt t="44689" x="1543050" y="3879850"/>
          <p14:tracePt t="44706" x="1562100" y="3892550"/>
          <p14:tracePt t="44723" x="1619250" y="3930650"/>
          <p14:tracePt t="44739" x="1682750" y="3949700"/>
          <p14:tracePt t="44756" x="1771650" y="3987800"/>
          <p14:tracePt t="44773" x="1822450" y="4006850"/>
          <p14:tracePt t="44789" x="1885950" y="4025900"/>
          <p14:tracePt t="44807" x="1924050" y="4038600"/>
          <p14:tracePt t="44823" x="1943100" y="4051300"/>
          <p14:tracePt t="44840" x="1987550" y="4057650"/>
          <p14:tracePt t="44856" x="2006600" y="4064000"/>
          <p14:tracePt t="44873" x="2051050" y="4076700"/>
          <p14:tracePt t="44889" x="2070100" y="4083050"/>
          <p14:tracePt t="44906" x="2101850" y="4089400"/>
          <p14:tracePt t="44923" x="2146300" y="4089400"/>
          <p14:tracePt t="44940" x="2197100" y="4095750"/>
          <p14:tracePt t="44956" x="2222500" y="4102100"/>
          <p14:tracePt t="44973" x="2266950" y="4102100"/>
          <p14:tracePt t="44989" x="2305050" y="4108450"/>
          <p14:tracePt t="45006" x="2355850" y="4108450"/>
          <p14:tracePt t="45023" x="2425700" y="4114800"/>
          <p14:tracePt t="45040" x="2482850" y="4114800"/>
          <p14:tracePt t="45056" x="2527300" y="4114800"/>
          <p14:tracePt t="45073" x="2559050" y="4114800"/>
          <p14:tracePt t="45090" x="2597150" y="4114800"/>
          <p14:tracePt t="45090" x="2654300" y="4114800"/>
          <p14:tracePt t="45108" x="2686050" y="4114800"/>
          <p14:tracePt t="45123" x="2749550" y="4114800"/>
          <p14:tracePt t="45140" x="2794000" y="4114800"/>
          <p14:tracePt t="45156" x="2838450" y="4114800"/>
          <p14:tracePt t="45173" x="2901950" y="4108450"/>
          <p14:tracePt t="45190" x="2921000" y="4095750"/>
          <p14:tracePt t="45207" x="2946400" y="4083050"/>
          <p14:tracePt t="45223" x="2990850" y="4064000"/>
          <p14:tracePt t="45240" x="3035300" y="4038600"/>
          <p14:tracePt t="45257" x="3117850" y="3994150"/>
          <p14:tracePt t="45273" x="3155950" y="3962400"/>
          <p14:tracePt t="45291" x="3219450" y="3905250"/>
          <p14:tracePt t="45308" x="3257550" y="3854450"/>
          <p14:tracePt t="45323" x="3314700" y="3778250"/>
          <p14:tracePt t="45340" x="3333750" y="3740150"/>
          <p14:tracePt t="45357" x="3346450" y="3695700"/>
          <p14:tracePt t="45374" x="3346450" y="3676650"/>
          <p14:tracePt t="45390" x="3346450" y="3638550"/>
          <p14:tracePt t="45407" x="3346450" y="3556000"/>
          <p14:tracePt t="45424" x="3327400" y="3505200"/>
          <p14:tracePt t="45440" x="3308350" y="3454400"/>
          <p14:tracePt t="45457" x="3251200" y="3378200"/>
          <p14:tracePt t="45474" x="3200400" y="3295650"/>
          <p14:tracePt t="45490" x="3098800" y="3200400"/>
          <p14:tracePt t="45507" x="3016250" y="3124200"/>
          <p14:tracePt t="45524" x="2736850" y="2946400"/>
          <p14:tracePt t="45540" x="2597150" y="2870200"/>
          <p14:tracePt t="45557" x="2444750" y="2787650"/>
          <p14:tracePt t="45574" x="2298700" y="2730500"/>
          <p14:tracePt t="45591" x="2184400" y="2679700"/>
          <p14:tracePt t="45607" x="1993900" y="2622550"/>
          <p14:tracePt t="45624" x="1797050" y="2571750"/>
          <p14:tracePt t="45641" x="1701800" y="2552700"/>
          <p14:tracePt t="45657" x="1600200" y="2540000"/>
          <p14:tracePt t="45674" x="1479550" y="2533650"/>
          <p14:tracePt t="45691" x="1409700" y="2533650"/>
          <p14:tracePt t="45708" x="1390650" y="2533650"/>
          <p14:tracePt t="45724" x="1339850" y="2540000"/>
          <p14:tracePt t="45741" x="1295400" y="2552700"/>
          <p14:tracePt t="45757" x="1250950" y="2559050"/>
          <p14:tracePt t="45775" x="1212850" y="2565400"/>
          <p14:tracePt t="45791" x="1181100" y="2565400"/>
          <p14:tracePt t="45809" x="1162050" y="2565400"/>
          <p14:tracePt t="45824" x="1111250" y="2578100"/>
          <p14:tracePt t="45841" x="1085850" y="2584450"/>
          <p14:tracePt t="45858" x="1060450" y="2590800"/>
          <p14:tracePt t="45874" x="1047750" y="2603500"/>
          <p14:tracePt t="45891" x="1035050" y="2603500"/>
          <p14:tracePt t="45931" x="1028700" y="2603500"/>
          <p14:tracePt t="45939" x="1022350" y="2609850"/>
          <p14:tracePt t="45947" x="1009650" y="2628900"/>
          <p14:tracePt t="45958" x="1003300" y="2641600"/>
          <p14:tracePt t="45979" x="996950" y="2654300"/>
          <p14:tracePt t="45993" x="996950" y="2673350"/>
          <p14:tracePt t="46008" x="996950" y="2692400"/>
          <p14:tracePt t="46025" x="996950" y="2717800"/>
          <p14:tracePt t="46041" x="1009650" y="2743200"/>
          <p14:tracePt t="46058" x="1009650" y="2762250"/>
          <p14:tracePt t="46075" x="1016000" y="2768600"/>
          <p14:tracePt t="46091" x="1022350" y="2781300"/>
          <p14:tracePt t="46108" x="1028700" y="2781300"/>
          <p14:tracePt t="46125" x="1028700" y="2787650"/>
          <p14:tracePt t="46142" x="1047750" y="2794000"/>
          <p14:tracePt t="46158" x="1054100" y="2800350"/>
          <p14:tracePt t="46175" x="1073150" y="2800350"/>
          <p14:tracePt t="46192" x="1111250" y="2813050"/>
          <p14:tracePt t="46208" x="1149350" y="2813050"/>
          <p14:tracePt t="46225" x="1206500" y="2819400"/>
          <p14:tracePt t="46242" x="1238250" y="2819400"/>
          <p14:tracePt t="46259" x="1282700" y="2819400"/>
          <p14:tracePt t="46275" x="1314450" y="2819400"/>
          <p14:tracePt t="46292" x="1365250" y="2813050"/>
          <p14:tracePt t="46308" x="1377950" y="2806700"/>
          <p14:tracePt t="46325" x="1422400" y="2774950"/>
          <p14:tracePt t="46342" x="1428750" y="2768600"/>
          <p14:tracePt t="46359" x="1435100" y="2762250"/>
          <p14:tracePt t="46375" x="1441450" y="2755900"/>
          <p14:tracePt t="46392" x="1441450" y="2749550"/>
          <p14:tracePt t="46409" x="1441450" y="2743200"/>
          <p14:tracePt t="46451" x="1441450" y="2736850"/>
          <p14:tracePt t="46468" x="1441450" y="2724150"/>
          <p14:tracePt t="46484" x="1428750" y="2717800"/>
          <p14:tracePt t="46490" x="1416050" y="2711450"/>
          <p14:tracePt t="46492" x="1403350" y="2705100"/>
          <p14:tracePt t="46509" x="1384300" y="2698750"/>
          <p14:tracePt t="46526" x="1352550" y="2692400"/>
          <p14:tracePt t="46542" x="1327150" y="2692400"/>
          <p14:tracePt t="46559" x="1308100" y="2692400"/>
          <p14:tracePt t="46576" x="1263650" y="2705100"/>
          <p14:tracePt t="46592" x="1250950" y="2717800"/>
          <p14:tracePt t="46609" x="1225550" y="2755900"/>
          <p14:tracePt t="46626" x="1200150" y="2794000"/>
          <p14:tracePt t="46642" x="1181100" y="2863850"/>
          <p14:tracePt t="46659" x="1174750" y="2901950"/>
          <p14:tracePt t="46676" x="1174750" y="2965450"/>
          <p14:tracePt t="46693" x="1212850" y="3022600"/>
          <p14:tracePt t="46709" x="1231900" y="3067050"/>
          <p14:tracePt t="46726" x="1314450" y="3162300"/>
          <p14:tracePt t="46742" x="1384300" y="3238500"/>
          <p14:tracePt t="46759" x="1511300" y="3327400"/>
          <p14:tracePt t="46776" x="1651000" y="3409950"/>
          <p14:tracePt t="46793" x="1816100" y="3498850"/>
          <p14:tracePt t="46809" x="1962150" y="3581400"/>
          <p14:tracePt t="46826" x="2349500" y="3733800"/>
          <p14:tracePt t="46843" x="2508250" y="3784600"/>
          <p14:tracePt t="46859" x="2641600" y="3822700"/>
          <p14:tracePt t="46876" x="2749550" y="3835400"/>
          <p14:tracePt t="46893" x="2908300" y="3854450"/>
          <p14:tracePt t="46909" x="2984500" y="3860800"/>
          <p14:tracePt t="46926" x="3435350" y="3841750"/>
          <p14:tracePt t="46943" x="3530600" y="3816350"/>
          <p14:tracePt t="46960" x="3575050" y="3790950"/>
          <p14:tracePt t="46976" x="3632200" y="3746500"/>
          <p14:tracePt t="46993" x="3663950" y="3708400"/>
          <p14:tracePt t="47010" x="3695700" y="3657600"/>
          <p14:tracePt t="47026" x="3702050" y="3632200"/>
          <p14:tracePt t="47043" x="3708400" y="3600450"/>
          <p14:tracePt t="47060" x="3708400" y="3575050"/>
          <p14:tracePt t="47076" x="3695700" y="3536950"/>
          <p14:tracePt t="47093" x="3663950" y="3492500"/>
          <p14:tracePt t="47110" x="3638550" y="3473450"/>
          <p14:tracePt t="47126" x="3479800" y="3371850"/>
          <p14:tracePt t="47143" x="3302000" y="3295650"/>
          <p14:tracePt t="47160" x="3073400" y="3219450"/>
          <p14:tracePt t="47177" x="2647950" y="3143250"/>
          <p14:tracePt t="47194" x="2400300" y="3124200"/>
          <p14:tracePt t="47210" x="2095500" y="3130550"/>
          <p14:tracePt t="47227" x="1930400" y="3175000"/>
          <p14:tracePt t="47243" x="1816100" y="3225800"/>
          <p14:tracePt t="47260" x="1625600" y="3359150"/>
          <p14:tracePt t="47277" x="1536700" y="3429000"/>
          <p14:tracePt t="47294" x="1473200" y="3517900"/>
          <p14:tracePt t="47310" x="1454150" y="3556000"/>
          <p14:tracePt t="47327" x="1409700" y="3644900"/>
          <p14:tracePt t="47343" x="1384300" y="3695700"/>
          <p14:tracePt t="47360" x="1358900" y="3778250"/>
          <p14:tracePt t="47377" x="1358900" y="3810000"/>
          <p14:tracePt t="47394" x="1352550" y="3848100"/>
          <p14:tracePt t="47410" x="1358900" y="3911600"/>
          <p14:tracePt t="47427" x="1365250" y="3930650"/>
          <p14:tracePt t="47444" x="1397000" y="3968750"/>
          <p14:tracePt t="47460" x="1403350" y="3981450"/>
          <p14:tracePt t="47477" x="1422400" y="3994150"/>
          <p14:tracePt t="47494" x="1460500" y="4032250"/>
          <p14:tracePt t="47510" x="1479550" y="4044950"/>
          <p14:tracePt t="47527" x="1562100" y="4095750"/>
          <p14:tracePt t="47544" x="1606550" y="4127500"/>
          <p14:tracePt t="47561" x="1676400" y="4159250"/>
          <p14:tracePt t="47577" x="1739900" y="4171950"/>
          <p14:tracePt t="47594" x="1784350" y="4184650"/>
          <p14:tracePt t="47611" x="1809750" y="4191000"/>
          <p14:tracePt t="47627" x="1854200" y="4191000"/>
          <p14:tracePt t="47644" x="1974850" y="4203700"/>
          <p14:tracePt t="47661" x="2108200" y="4210050"/>
          <p14:tracePt t="47677" x="2260600" y="4210050"/>
          <p14:tracePt t="47695" x="2413000" y="4210050"/>
          <p14:tracePt t="47711" x="2470150" y="4210050"/>
          <p14:tracePt t="47727" x="2609850" y="4203700"/>
          <p14:tracePt t="47744" x="2660650" y="4191000"/>
          <p14:tracePt t="47761" x="2724150" y="4178300"/>
          <p14:tracePt t="47777" x="2787650" y="4165600"/>
          <p14:tracePt t="47777" x="2825750" y="4159250"/>
          <p14:tracePt t="47795" x="2889250" y="4140200"/>
          <p14:tracePt t="47811" x="2984500" y="4108450"/>
          <p14:tracePt t="47828" x="3041650" y="4089400"/>
          <p14:tracePt t="47844" x="3098800" y="4064000"/>
          <p14:tracePt t="47862" x="3143250" y="4038600"/>
          <p14:tracePt t="47878" x="3187700" y="4006850"/>
          <p14:tracePt t="47895" x="3232150" y="3949700"/>
          <p14:tracePt t="47911" x="3251200" y="3924300"/>
          <p14:tracePt t="47928" x="3276600" y="3892550"/>
          <p14:tracePt t="47944" x="3276600" y="3873500"/>
          <p14:tracePt t="47961" x="3282950" y="3841750"/>
          <p14:tracePt t="47978" x="3282950" y="3803650"/>
          <p14:tracePt t="47995" x="3282950" y="3790950"/>
          <p14:tracePt t="48011" x="3276600" y="3771900"/>
          <p14:tracePt t="48028" x="3263900" y="3752850"/>
          <p14:tracePt t="48045" x="3225800" y="3721100"/>
          <p14:tracePt t="48061" x="3181350" y="3695700"/>
          <p14:tracePt t="48078" x="3098800" y="3670300"/>
          <p14:tracePt t="48095" x="3003550" y="3638550"/>
          <p14:tracePt t="48111" x="2813050" y="3594100"/>
          <p14:tracePt t="48128" x="2667000" y="3556000"/>
          <p14:tracePt t="48145" x="2559050" y="3543300"/>
          <p14:tracePt t="48162" x="2444750" y="3530600"/>
          <p14:tracePt t="48178" x="2197100" y="3530600"/>
          <p14:tracePt t="48195" x="2044700" y="3530600"/>
          <p14:tracePt t="48211" x="1911350" y="3536950"/>
          <p14:tracePt t="48228" x="1816100" y="3543300"/>
          <p14:tracePt t="48245" x="1720850" y="3556000"/>
          <p14:tracePt t="48262" x="1619250" y="3581400"/>
          <p14:tracePt t="48278" x="1568450" y="3594100"/>
          <p14:tracePt t="48296" x="1492250" y="3606800"/>
          <p14:tracePt t="48312" x="1422400" y="3632200"/>
          <p14:tracePt t="48328" x="1358900" y="3657600"/>
          <p14:tracePt t="48345" x="1314450" y="3676650"/>
          <p14:tracePt t="48362" x="1263650" y="3733800"/>
          <p14:tracePt t="48379" x="1244600" y="3752850"/>
          <p14:tracePt t="48395" x="1238250" y="3771900"/>
          <p14:tracePt t="48412" x="1219200" y="3803650"/>
          <p14:tracePt t="48429" x="1212850" y="3822700"/>
          <p14:tracePt t="48445" x="1206500" y="3860800"/>
          <p14:tracePt t="48462" x="1206500" y="3873500"/>
          <p14:tracePt t="48479" x="1206500" y="3898900"/>
          <p14:tracePt t="48496" x="1219200" y="3937000"/>
          <p14:tracePt t="48512" x="1244600" y="3981450"/>
          <p14:tracePt t="48529" x="1270000" y="4013200"/>
          <p14:tracePt t="48545" x="1289050" y="4038600"/>
          <p14:tracePt t="48562" x="1365250" y="4095750"/>
          <p14:tracePt t="48579" x="1409700" y="4121150"/>
          <p14:tracePt t="48596" x="1466850" y="4152900"/>
          <p14:tracePt t="48612" x="1555750" y="4191000"/>
          <p14:tracePt t="48629" x="1657350" y="4210050"/>
          <p14:tracePt t="48646" x="1752600" y="4241800"/>
          <p14:tracePt t="48662" x="1898650" y="4279900"/>
          <p14:tracePt t="48679" x="1987550" y="4298950"/>
          <p14:tracePt t="48696" x="2101850" y="4305300"/>
          <p14:tracePt t="48713" x="2184400" y="4318000"/>
          <p14:tracePt t="48729" x="2286000" y="4318000"/>
          <p14:tracePt t="48746" x="2489200" y="4279900"/>
          <p14:tracePt t="48763" x="2622550" y="4248150"/>
          <p14:tracePt t="48779" x="2755900" y="4216400"/>
          <p14:tracePt t="48796" x="2832100" y="4184650"/>
          <p14:tracePt t="48813" x="2889250" y="4171950"/>
          <p14:tracePt t="48829" x="2959100" y="4127500"/>
          <p14:tracePt t="48846" x="3009900" y="4108450"/>
          <p14:tracePt t="48863" x="3048000" y="4089400"/>
          <p14:tracePt t="48880" x="3092450" y="4070350"/>
          <p14:tracePt t="48896" x="3136900" y="4044950"/>
          <p14:tracePt t="48913" x="3213100" y="4006850"/>
          <p14:tracePt t="48929" x="3244850" y="3987800"/>
          <p14:tracePt t="48946" x="3257550" y="3981450"/>
          <p14:tracePt t="48963" x="3257550" y="3968750"/>
          <p14:tracePt t="48979" x="3270250" y="3968750"/>
          <p14:tracePt t="49130" x="3257550" y="3968750"/>
          <p14:tracePt t="49139" x="3251200" y="3968750"/>
          <p14:tracePt t="49146" x="3200400" y="3962400"/>
          <p14:tracePt t="49155" x="3162300" y="3962400"/>
          <p14:tracePt t="49171" x="3067050" y="3949700"/>
          <p14:tracePt t="49182" x="3009900" y="3937000"/>
          <p14:tracePt t="49196" x="2965450" y="3917950"/>
          <p14:tracePt t="49213" x="2940050" y="3911600"/>
          <p14:tracePt t="49230" x="2921000" y="3905250"/>
          <p14:tracePt t="49247" x="2908300" y="3898900"/>
          <p14:tracePt t="49263" x="2901950" y="3898900"/>
          <p14:tracePt t="49280" x="2895600" y="3898900"/>
          <p14:tracePt t="49297" x="2895600" y="3892550"/>
          <p14:tracePt t="49613" x="0" y="0"/>
        </p14:tracePtLst>
        <p14:tracePtLst>
          <p14:tracePt t="51609" x="2311400" y="4381500"/>
          <p14:tracePt t="51730" x="2311400" y="4375150"/>
          <p14:tracePt t="51743" x="2292350" y="4368800"/>
          <p14:tracePt t="51746" x="2279650" y="4368800"/>
          <p14:tracePt t="51755" x="2235200" y="4349750"/>
          <p14:tracePt t="51770" x="2190750" y="4337050"/>
          <p14:tracePt t="51786" x="2146300" y="4324350"/>
          <p14:tracePt t="51802" x="2063750" y="4305300"/>
          <p14:tracePt t="51818" x="1917700" y="4273550"/>
          <p14:tracePt t="51842" x="1828800" y="4254500"/>
          <p14:tracePt t="51851" x="1752600" y="4241800"/>
          <p14:tracePt t="51884" x="1676400" y="4235450"/>
          <p14:tracePt t="51890" x="1606550" y="4229100"/>
          <p14:tracePt t="51901" x="1524000" y="4216400"/>
          <p14:tracePt t="51918" x="1409700" y="4203700"/>
          <p14:tracePt t="51938" x="1384300" y="4203700"/>
          <p14:tracePt t="51954" x="1365250" y="4203700"/>
          <p14:tracePt t="51970" x="1327150" y="4203700"/>
          <p14:tracePt t="51986" x="1289050" y="4203700"/>
          <p14:tracePt t="52002" x="1181100" y="4203700"/>
          <p14:tracePt t="52018" x="1092200" y="4203700"/>
          <p14:tracePt t="52042" x="1047750" y="4210050"/>
          <p14:tracePt t="52058" x="990600" y="4216400"/>
          <p14:tracePt t="52073" x="927100" y="4216400"/>
          <p14:tracePt t="52084" x="825500" y="4216400"/>
          <p14:tracePt t="52101" x="723900" y="4216400"/>
          <p14:tracePt t="52118" x="692150" y="4216400"/>
          <p14:tracePt t="52134" x="666750" y="4216400"/>
          <p14:tracePt t="52151" x="635000" y="4222750"/>
          <p14:tracePt t="52168" x="590550" y="4222750"/>
          <p14:tracePt t="52185" x="565150" y="4229100"/>
          <p14:tracePt t="52201" x="539750" y="4235450"/>
          <p14:tracePt t="52218" x="520700" y="4241800"/>
          <p14:tracePt t="52235" x="495300" y="4254500"/>
          <p14:tracePt t="52251" x="457200" y="4273550"/>
          <p14:tracePt t="52268" x="425450" y="4292600"/>
          <p14:tracePt t="52285" x="406400" y="4305300"/>
          <p14:tracePt t="52302" x="393700" y="4311650"/>
          <p14:tracePt t="52318" x="387350" y="4324350"/>
          <p14:tracePt t="52335" x="381000" y="4337050"/>
          <p14:tracePt t="52352" x="368300" y="4349750"/>
          <p14:tracePt t="52368" x="361950" y="4362450"/>
          <p14:tracePt t="52385" x="361950" y="4381500"/>
          <p14:tracePt t="52402" x="361950" y="4406900"/>
          <p14:tracePt t="52419" x="355600" y="4432300"/>
          <p14:tracePt t="52436" x="349250" y="4457700"/>
          <p14:tracePt t="52452" x="342900" y="4495800"/>
          <p14:tracePt t="52468" x="330200" y="4527550"/>
          <p14:tracePt t="52485" x="330200" y="4552950"/>
          <p14:tracePt t="52502" x="323850" y="4565650"/>
          <p14:tracePt t="52519" x="323850" y="4603750"/>
          <p14:tracePt t="52535" x="323850" y="4622800"/>
          <p14:tracePt t="52552" x="323850" y="4667250"/>
          <p14:tracePt t="52569" x="323850" y="4692650"/>
          <p14:tracePt t="52586" x="330200" y="4743450"/>
          <p14:tracePt t="52602" x="342900" y="4806950"/>
          <p14:tracePt t="52619" x="355600" y="4838700"/>
          <p14:tracePt t="52636" x="355600" y="4876800"/>
          <p14:tracePt t="52652" x="361950" y="4883150"/>
          <p14:tracePt t="52669" x="361950" y="4908550"/>
          <p14:tracePt t="52686" x="374650" y="4953000"/>
          <p14:tracePt t="52702" x="374650" y="4972050"/>
          <p14:tracePt t="52738" x="381000" y="4997450"/>
          <p14:tracePt t="52746" x="381000" y="5003800"/>
          <p14:tracePt t="52754" x="387350" y="5022850"/>
          <p14:tracePt t="52770" x="393700" y="5035550"/>
          <p14:tracePt t="52786" x="400050" y="5048250"/>
          <p14:tracePt t="52802" x="406400" y="5067300"/>
          <p14:tracePt t="52819" x="406400" y="5080000"/>
          <p14:tracePt t="52836" x="406400" y="5086350"/>
          <p14:tracePt t="52853" x="419100" y="5099050"/>
          <p14:tracePt t="52890" x="425450" y="5105400"/>
          <p14:tracePt t="52898" x="425450" y="5111750"/>
          <p14:tracePt t="52930" x="425450" y="5118100"/>
          <p14:tracePt t="52938" x="438150" y="5130800"/>
          <p14:tracePt t="52946" x="444500" y="5130800"/>
          <p14:tracePt t="52954" x="463550" y="5162550"/>
          <p14:tracePt t="52954" x="482600" y="5175250"/>
          <p14:tracePt t="52972" x="501650" y="5187950"/>
          <p14:tracePt t="52987" x="527050" y="5207000"/>
          <p14:tracePt t="53004" x="558800" y="5232400"/>
          <p14:tracePt t="53020" x="584200" y="5245100"/>
          <p14:tracePt t="53037" x="603250" y="5257800"/>
          <p14:tracePt t="53054" x="698500" y="5283200"/>
          <p14:tracePt t="53071" x="787400" y="5308600"/>
          <p14:tracePt t="53087" x="920750" y="5334000"/>
          <p14:tracePt t="53104" x="1054100" y="5365750"/>
          <p14:tracePt t="53121" x="1257300" y="5397500"/>
          <p14:tracePt t="53137" x="1409700" y="5416550"/>
          <p14:tracePt t="53154" x="1631950" y="5441950"/>
          <p14:tracePt t="53172" x="1733550" y="5448300"/>
          <p14:tracePt t="53187" x="1809750" y="5454650"/>
          <p14:tracePt t="53204" x="1879600" y="5454650"/>
          <p14:tracePt t="53221" x="1949450" y="5454650"/>
          <p14:tracePt t="53237" x="2038350" y="5454650"/>
          <p14:tracePt t="53254" x="2089150" y="5454650"/>
          <p14:tracePt t="53271" x="2159000" y="5454650"/>
          <p14:tracePt t="53288" x="2216150" y="5454650"/>
          <p14:tracePt t="53304" x="2286000" y="5448300"/>
          <p14:tracePt t="53321" x="2432050" y="5441950"/>
          <p14:tracePt t="53337" x="2489200" y="5441950"/>
          <p14:tracePt t="53354" x="2565400" y="5441950"/>
          <p14:tracePt t="53354" x="2584450" y="5441950"/>
          <p14:tracePt t="53371" x="2667000" y="5441950"/>
          <p14:tracePt t="53388" x="2800350" y="5429250"/>
          <p14:tracePt t="53404" x="2844800" y="5422900"/>
          <p14:tracePt t="53421" x="2876550" y="5422900"/>
          <p14:tracePt t="53438" x="2901950" y="5422900"/>
          <p14:tracePt t="53454" x="2946400" y="5416550"/>
          <p14:tracePt t="53471" x="2990850" y="5416550"/>
          <p14:tracePt t="53488" x="3067050" y="5403850"/>
          <p14:tracePt t="53504" x="3136900" y="5391150"/>
          <p14:tracePt t="53521" x="3213100" y="5378450"/>
          <p14:tracePt t="53538" x="3314700" y="5359400"/>
          <p14:tracePt t="53555" x="3422650" y="5327650"/>
          <p14:tracePt t="53572" x="3505200" y="5308600"/>
          <p14:tracePt t="53588" x="3575050" y="5283200"/>
          <p14:tracePt t="53605" x="3625850" y="5264150"/>
          <p14:tracePt t="53622" x="3676650" y="5238750"/>
          <p14:tracePt t="53638" x="3714750" y="5219700"/>
          <p14:tracePt t="53655" x="3746500" y="5187950"/>
          <p14:tracePt t="53672" x="3765550" y="5156200"/>
          <p14:tracePt t="53688" x="3803650" y="5105400"/>
          <p14:tracePt t="53705" x="3810000" y="5073650"/>
          <p14:tracePt t="53722" x="3841750" y="5022850"/>
          <p14:tracePt t="53738" x="3860800" y="4984750"/>
          <p14:tracePt t="53755" x="3886200" y="4927600"/>
          <p14:tracePt t="53772" x="3886200" y="4876800"/>
          <p14:tracePt t="53788" x="3886200" y="4857750"/>
          <p14:tracePt t="53805" x="3867150" y="4819650"/>
          <p14:tracePt t="53822" x="3841750" y="4781550"/>
          <p14:tracePt t="53838" x="3810000" y="4737100"/>
          <p14:tracePt t="53855" x="3714750" y="4654550"/>
          <p14:tracePt t="53872" x="3613150" y="4584700"/>
          <p14:tracePt t="53888" x="3498850" y="4546600"/>
          <p14:tracePt t="53905" x="3429000" y="4521200"/>
          <p14:tracePt t="53922" x="3111500" y="4432300"/>
          <p14:tracePt t="53939" x="2736850" y="4356100"/>
          <p14:tracePt t="53955" x="2571750" y="4330700"/>
          <p14:tracePt t="53972" x="2438400" y="4318000"/>
          <p14:tracePt t="53989" x="2343150" y="4318000"/>
          <p14:tracePt t="54005" x="2260600" y="4324350"/>
          <p14:tracePt t="54022" x="2171700" y="4337050"/>
          <p14:tracePt t="54039" x="2038350" y="4356100"/>
          <p14:tracePt t="54055" x="1784350" y="4394200"/>
          <p14:tracePt t="54072" x="1701800" y="4419600"/>
          <p14:tracePt t="54089" x="1619250" y="4438650"/>
          <p14:tracePt t="54105" x="1600200" y="4445000"/>
          <p14:tracePt t="54122" x="1504950" y="4464050"/>
          <p14:tracePt t="54139" x="1416050" y="4483100"/>
          <p14:tracePt t="54156" x="1352550" y="4495800"/>
          <p14:tracePt t="54172" x="1238250" y="4527550"/>
          <p14:tracePt t="54189" x="1187450" y="4533900"/>
          <p14:tracePt t="54206" x="1136650" y="4546600"/>
          <p14:tracePt t="54222" x="1104900" y="4546600"/>
          <p14:tracePt t="54239" x="1060450" y="4552950"/>
          <p14:tracePt t="54256" x="1041400" y="4559300"/>
          <p14:tracePt t="54273" x="1022350" y="4559300"/>
          <p14:tracePt t="54289" x="1009650" y="4559300"/>
          <p14:tracePt t="54306" x="990600" y="4559300"/>
          <p14:tracePt t="54323" x="920750" y="4565650"/>
          <p14:tracePt t="54363" x="895350" y="4565650"/>
          <p14:tracePt t="54367" x="889000" y="4565650"/>
          <p14:tracePt t="54372" x="844550" y="4572000"/>
          <p14:tracePt t="54389" x="819150" y="4572000"/>
          <p14:tracePt t="54406" x="800100" y="4572000"/>
          <p14:tracePt t="54423" x="793750" y="4572000"/>
          <p14:tracePt t="54459" x="787400" y="4578350"/>
          <p14:tracePt t="54473" x="781050" y="4578350"/>
          <p14:tracePt t="54473" x="762000" y="4578350"/>
          <p14:tracePt t="54489" x="755650" y="4578350"/>
          <p14:tracePt t="54506" x="736600" y="4578350"/>
          <p14:tracePt t="54523" x="711200" y="4578350"/>
          <p14:tracePt t="54539" x="698500" y="4578350"/>
          <p14:tracePt t="54556" x="692150" y="4578350"/>
          <p14:tracePt t="54573" x="673100" y="4578350"/>
          <p14:tracePt t="54590" x="660400" y="4578350"/>
          <p14:tracePt t="54635" x="654050" y="4578350"/>
          <p14:tracePt t="54643" x="647700" y="4578350"/>
          <p14:tracePt t="54651" x="641350" y="4578350"/>
          <p14:tracePt t="54659" x="622300" y="4578350"/>
          <p14:tracePt t="54673" x="609600" y="4578350"/>
          <p14:tracePt t="54690" x="596900" y="4578350"/>
          <p14:tracePt t="54771" x="590550" y="4578350"/>
          <p14:tracePt t="55091" x="584200" y="4578350"/>
          <p14:tracePt t="55363" x="577850" y="4578350"/>
          <p14:tracePt t="55379" x="571500" y="4578350"/>
          <p14:tracePt t="55387" x="565150" y="4578350"/>
          <p14:tracePt t="55748" x="571500" y="4578350"/>
          <p14:tracePt t="55771" x="584200" y="4572000"/>
          <p14:tracePt t="55779" x="590550" y="4572000"/>
          <p14:tracePt t="55787" x="603250" y="4565650"/>
          <p14:tracePt t="55795" x="628650" y="4565650"/>
          <p14:tracePt t="55811" x="666750" y="4565650"/>
          <p14:tracePt t="55827" x="698500" y="4572000"/>
          <p14:tracePt t="55843" x="742950" y="4572000"/>
          <p14:tracePt t="55859" x="901700" y="4597400"/>
          <p14:tracePt t="55859" x="952500" y="4603750"/>
          <p14:tracePt t="55875" x="1079500" y="4622800"/>
          <p14:tracePt t="55892" x="1187450" y="4629150"/>
          <p14:tracePt t="55908" x="1289050" y="4641850"/>
          <p14:tracePt t="55925" x="1390650" y="4660900"/>
          <p14:tracePt t="55942" x="1511300" y="4667250"/>
          <p14:tracePt t="55959" x="1549400" y="4673600"/>
          <p14:tracePt t="55976" x="1574800" y="4679950"/>
          <p14:tracePt t="55992" x="1593850" y="4679950"/>
          <p14:tracePt t="56009" x="1644650" y="4686300"/>
          <p14:tracePt t="56025" x="1689100" y="4686300"/>
          <p14:tracePt t="56042" x="1727200" y="4686300"/>
          <p14:tracePt t="56059" x="1733550" y="4686300"/>
          <p14:tracePt t="56075" x="1739900" y="4692650"/>
          <p14:tracePt t="56379" x="1752600" y="4699000"/>
          <p14:tracePt t="56387" x="1816100" y="4730750"/>
          <p14:tracePt t="56395" x="1885950" y="4756150"/>
          <p14:tracePt t="56403" x="1936750" y="4775200"/>
          <p14:tracePt t="56411" x="2146300" y="4857750"/>
          <p14:tracePt t="56427" x="2508250" y="4978400"/>
          <p14:tracePt t="56443" x="3016250" y="5118100"/>
          <p14:tracePt t="56460" x="3194050" y="5149850"/>
          <p14:tracePt t="56477" x="3352800" y="5175250"/>
          <p14:tracePt t="56493" x="3403600" y="5175250"/>
          <p14:tracePt t="56509" x="3517900" y="5175250"/>
          <p14:tracePt t="56526" x="3657600" y="5156200"/>
          <p14:tracePt t="56543" x="3829050" y="5143500"/>
          <p14:tracePt t="56560" x="4121150" y="5118100"/>
          <p14:tracePt t="56576" x="4241800" y="5118100"/>
          <p14:tracePt t="56593" x="4311650" y="5105400"/>
          <p14:tracePt t="56610" x="4343400" y="5105400"/>
          <p14:tracePt t="56626" x="4387850" y="5099050"/>
          <p14:tracePt t="56643" x="4470400" y="5086350"/>
          <p14:tracePt t="56660" x="4514850" y="5080000"/>
          <p14:tracePt t="56676" x="4565650" y="5073650"/>
          <p14:tracePt t="56693" x="4616450" y="5067300"/>
          <p14:tracePt t="56771" x="4629150" y="5060950"/>
          <p14:tracePt t="56779" x="4635500" y="5060950"/>
          <p14:tracePt t="56803" x="4635500" y="5054600"/>
          <p14:tracePt t="56820" x="4641850" y="5048250"/>
          <p14:tracePt t="56843" x="4648200" y="5048250"/>
          <p14:tracePt t="56852" x="4654550" y="5041900"/>
          <p14:tracePt t="56875" x="4654550" y="5035550"/>
          <p14:tracePt t="56886" x="4654550" y="5029200"/>
          <p14:tracePt t="56902" x="4660900" y="5029200"/>
          <p14:tracePt t="57043" x="4660900" y="5022850"/>
          <p14:tracePt t="57051" x="4660900" y="5010150"/>
          <p14:tracePt t="57067" x="4660900" y="5003800"/>
          <p14:tracePt t="57077" x="4660900" y="4997450"/>
          <p14:tracePt t="57083" x="4660900" y="4991100"/>
          <p14:tracePt t="57099" x="4667250" y="4978400"/>
          <p14:tracePt t="57131" x="4673600" y="4965700"/>
          <p14:tracePt t="57139" x="4673600" y="4959350"/>
          <p14:tracePt t="57161" x="4679950" y="4946650"/>
          <p14:tracePt t="57161" x="4692650" y="4914900"/>
          <p14:tracePt t="57177" x="4724400" y="4870450"/>
          <p14:tracePt t="57194" x="4756150" y="4826000"/>
          <p14:tracePt t="57211" x="4819650" y="4768850"/>
          <p14:tracePt t="57227" x="4838700" y="4749800"/>
          <p14:tracePt t="57244" x="4870450" y="4724400"/>
          <p14:tracePt t="57261" x="4895850" y="4711700"/>
          <p14:tracePt t="57277" x="4927600" y="4692650"/>
          <p14:tracePt t="57294" x="4959350" y="4686300"/>
          <p14:tracePt t="57311" x="4978400" y="4673600"/>
          <p14:tracePt t="57328" x="4997450" y="4667250"/>
          <p14:tracePt t="57395" x="4997450" y="4660900"/>
          <p14:tracePt t="57403" x="5010150" y="4654550"/>
          <p14:tracePt t="57411" x="5029200" y="4629150"/>
          <p14:tracePt t="57437" x="5035550" y="4616450"/>
          <p14:tracePt t="57443" x="5048250" y="4603750"/>
          <p14:tracePt t="57451" x="5054600" y="4591050"/>
          <p14:tracePt t="57461" x="5054600" y="4578350"/>
          <p14:tracePt t="57478" x="5054600" y="4572000"/>
          <p14:tracePt t="57494" x="5054600" y="4559300"/>
          <p14:tracePt t="57511" x="5054600" y="4533900"/>
          <p14:tracePt t="57528" x="5054600" y="4527550"/>
          <p14:tracePt t="57544" x="5060950" y="4514850"/>
          <p14:tracePt t="57643" x="5067300" y="4508500"/>
          <p14:tracePt t="57667" x="5073650" y="4502150"/>
          <p14:tracePt t="57687" x="5073650" y="4495800"/>
          <p14:tracePt t="57691" x="5080000" y="4495800"/>
          <p14:tracePt t="57699" x="5092700" y="4489450"/>
          <p14:tracePt t="57715" x="5124450" y="4483100"/>
          <p14:tracePt t="57731" x="5137150" y="4470400"/>
          <p14:tracePt t="57745" x="5162550" y="4470400"/>
          <p14:tracePt t="57762" x="5181600" y="4464050"/>
          <p14:tracePt t="57778" x="5245100" y="4457700"/>
          <p14:tracePt t="57795" x="5270500" y="4451350"/>
          <p14:tracePt t="57812" x="5289550" y="4451350"/>
          <p14:tracePt t="57828" x="5346700" y="4445000"/>
          <p14:tracePt t="57845" x="5397500" y="4432300"/>
          <p14:tracePt t="57862" x="5467350" y="4406900"/>
          <p14:tracePt t="57878" x="5518150" y="4406900"/>
          <p14:tracePt t="57895" x="5543550" y="4400550"/>
          <p14:tracePt t="57912" x="5575300" y="4400550"/>
          <p14:tracePt t="57928" x="5607050" y="4400550"/>
          <p14:tracePt t="57945" x="5676900" y="4387850"/>
          <p14:tracePt t="57962" x="5702300" y="4381500"/>
          <p14:tracePt t="57962" x="5708650" y="4381500"/>
          <p14:tracePt t="57979" x="5721350" y="4381500"/>
          <p14:tracePt t="57995" x="5740400" y="4381500"/>
          <p14:tracePt t="58012" x="5765800" y="4375150"/>
          <p14:tracePt t="58029" x="5797550" y="4368800"/>
          <p14:tracePt t="58045" x="5822950" y="4362450"/>
          <p14:tracePt t="58062" x="5861050" y="4356100"/>
          <p14:tracePt t="58079" x="5899150" y="4356100"/>
          <p14:tracePt t="58095" x="5930900" y="4349750"/>
          <p14:tracePt t="58112" x="5962650" y="4349750"/>
          <p14:tracePt t="58129" x="5988050" y="4343400"/>
          <p14:tracePt t="58145" x="5994400" y="4343400"/>
          <p14:tracePt t="58162" x="6000750" y="4343400"/>
          <p14:tracePt t="58179" x="6013450" y="4343400"/>
          <p14:tracePt t="58196" x="6019800" y="4343400"/>
          <p14:tracePt t="58212" x="6032500" y="4343400"/>
          <p14:tracePt t="58229" x="6089650" y="4343400"/>
          <p14:tracePt t="58246" x="6108700" y="4343400"/>
          <p14:tracePt t="58262" x="6134100" y="4343400"/>
          <p14:tracePt t="58279" x="6172200" y="4343400"/>
          <p14:tracePt t="58296" x="6203950" y="4349750"/>
          <p14:tracePt t="58312" x="6248400" y="4349750"/>
          <p14:tracePt t="58329" x="6337300" y="4356100"/>
          <p14:tracePt t="58346" x="6381750" y="4362450"/>
          <p14:tracePt t="58363" x="6400800" y="4362450"/>
          <p14:tracePt t="58379" x="6407150" y="4362450"/>
          <p14:tracePt t="58396" x="6413500" y="4362450"/>
          <p14:tracePt t="58413" x="6426200" y="4362450"/>
          <p14:tracePt t="58429" x="6464300" y="4368800"/>
          <p14:tracePt t="58446" x="6489700" y="4375150"/>
          <p14:tracePt t="58463" x="6515100" y="4375150"/>
          <p14:tracePt t="58479" x="6527800" y="4375150"/>
          <p14:tracePt t="58496" x="6546850" y="4375150"/>
          <p14:tracePt t="58513" x="6584950" y="4375150"/>
          <p14:tracePt t="58529" x="6597650" y="4375150"/>
          <p14:tracePt t="58546" x="6623050" y="4375150"/>
          <p14:tracePt t="58546" x="6635750" y="4375150"/>
          <p14:tracePt t="58563" x="6661150" y="4375150"/>
          <p14:tracePt t="58579" x="6699250" y="4375150"/>
          <p14:tracePt t="58596" x="6711950" y="4375150"/>
          <p14:tracePt t="58613" x="6724650" y="4375150"/>
          <p14:tracePt t="58630" x="6731000" y="4375150"/>
          <p14:tracePt t="58683" x="6737350" y="4375150"/>
          <p14:tracePt t="58763" x="6743700" y="4375150"/>
          <p14:tracePt t="58955" x="6743700" y="4381500"/>
          <p14:tracePt t="58971" x="6737350" y="4381500"/>
          <p14:tracePt t="58971" x="0" y="0"/>
        </p14:tracePtLst>
        <p14:tracePtLst>
          <p14:tracePt t="60193" x="6800850" y="4318000"/>
          <p14:tracePt t="60283" x="6807200" y="4311650"/>
          <p14:tracePt t="60299" x="6813550" y="4311650"/>
          <p14:tracePt t="60355" x="6819900" y="4311650"/>
          <p14:tracePt t="60363" x="6832600" y="4311650"/>
          <p14:tracePt t="60371" x="6838950" y="4330700"/>
          <p14:tracePt t="60382" x="6838950" y="4337050"/>
          <p14:tracePt t="60387" x="6858000" y="4349750"/>
          <p14:tracePt t="60416" x="6870700" y="4356100"/>
          <p14:tracePt t="60459" x="6877050" y="4356100"/>
          <p14:tracePt t="60467" x="6883400" y="4356100"/>
          <p14:tracePt t="60492" x="6889750" y="4356100"/>
          <p14:tracePt t="60563" x="6902450" y="4362450"/>
          <p14:tracePt t="60611" x="6908800" y="4368800"/>
          <p14:tracePt t="60635" x="6921500" y="4375150"/>
          <p14:tracePt t="60795" x="6927850" y="4375150"/>
          <p14:tracePt t="60827" x="6934200" y="4375150"/>
          <p14:tracePt t="60843" x="6940550" y="4375150"/>
          <p14:tracePt t="60875" x="6946900" y="4375150"/>
          <p14:tracePt t="60987" x="6953250" y="4375150"/>
          <p14:tracePt t="60995" x="6959600" y="4375150"/>
          <p14:tracePt t="61020" x="6972300" y="4381500"/>
          <p14:tracePt t="61052" x="6978650" y="4381500"/>
          <p14:tracePt t="61091" x="6985000" y="4381500"/>
          <p14:tracePt t="61099" x="6991350" y="4381500"/>
          <p14:tracePt t="61107" x="6997700" y="4381500"/>
          <p14:tracePt t="61115" x="7004050" y="4381500"/>
          <p14:tracePt t="61147" x="7016750" y="4387850"/>
          <p14:tracePt t="61219" x="7023100" y="4387850"/>
          <p14:tracePt t="61275" x="7035800" y="4387850"/>
          <p14:tracePt t="61747" x="7048500" y="4387850"/>
          <p14:tracePt t="61763" x="7054850" y="4387850"/>
          <p14:tracePt t="61787" x="7061200" y="4387850"/>
          <p14:tracePt t="61803" x="7073900" y="4394200"/>
          <p14:tracePt t="61818" x="7080250" y="4400550"/>
          <p14:tracePt t="61835" x="7099300" y="4406900"/>
          <p14:tracePt t="62091" x="7099300" y="4419600"/>
          <p14:tracePt t="62099" x="7086600" y="4425950"/>
          <p14:tracePt t="62107" x="7073900" y="4432300"/>
          <p14:tracePt t="62115" x="7061200" y="4438650"/>
          <p14:tracePt t="62123" x="7023100" y="4457700"/>
          <p14:tracePt t="62135" x="6972300" y="4483100"/>
          <p14:tracePt t="62152" x="6883400" y="4521200"/>
          <p14:tracePt t="62169" x="6800850" y="4546600"/>
          <p14:tracePt t="62185" x="6705600" y="4565650"/>
          <p14:tracePt t="62202" x="6610350" y="4591050"/>
          <p14:tracePt t="62219" x="6477000" y="4603750"/>
          <p14:tracePt t="62236" x="6388100" y="4610100"/>
          <p14:tracePt t="62252" x="6273800" y="4629150"/>
          <p14:tracePt t="62269" x="6165850" y="4635500"/>
          <p14:tracePt t="62286" x="6057900" y="4648200"/>
          <p14:tracePt t="62302" x="5969000" y="4648200"/>
          <p14:tracePt t="62319" x="5842000" y="4654550"/>
          <p14:tracePt t="62336" x="5594350" y="4654550"/>
          <p14:tracePt t="62353" x="5435600" y="4654550"/>
          <p14:tracePt t="62369" x="5365750" y="4654550"/>
          <p14:tracePt t="62386" x="5276850" y="4654550"/>
          <p14:tracePt t="62402" x="5187950" y="4660900"/>
          <p14:tracePt t="62419" x="5124450" y="4667250"/>
          <p14:tracePt t="62436" x="5118100" y="4667250"/>
          <p14:tracePt t="62453" x="5105400" y="4673600"/>
          <p14:tracePt t="62469" x="5099050" y="4673600"/>
          <p14:tracePt t="62699" x="5105400" y="4673600"/>
          <p14:tracePt t="62715" x="5111750" y="4673600"/>
          <p14:tracePt t="62723" x="5137150" y="4673600"/>
          <p14:tracePt t="62731" x="5149850" y="4673600"/>
          <p14:tracePt t="62739" x="5168900" y="4673600"/>
          <p14:tracePt t="62753" x="5187950" y="4679950"/>
          <p14:tracePt t="62770" x="5200650" y="4679950"/>
          <p14:tracePt t="62786" x="5207000" y="4679950"/>
          <p14:tracePt t="62835" x="5213350" y="4679950"/>
          <p14:tracePt t="62851" x="5226050" y="4679950"/>
          <p14:tracePt t="62867" x="5226050" y="4686300"/>
          <p14:tracePt t="62879" x="5232400" y="4692650"/>
          <p14:tracePt t="62883" x="5245100" y="4699000"/>
          <p14:tracePt t="62889" x="5257800" y="4699000"/>
          <p14:tracePt t="62915" x="5270500" y="4705350"/>
          <p14:tracePt t="62923" x="5289550" y="4711700"/>
          <p14:tracePt t="62942" x="5295900" y="4711700"/>
          <p14:tracePt t="63123" x="5295900" y="4718050"/>
          <p14:tracePt t="63131" x="5302250" y="4724400"/>
          <p14:tracePt t="63139" x="5308600" y="4724400"/>
          <p14:tracePt t="63155" x="5308600" y="4730750"/>
          <p14:tracePt t="63171" x="5308600" y="4737100"/>
          <p14:tracePt t="63203" x="5314950" y="4737100"/>
          <p14:tracePt t="63211" x="5314950" y="4743450"/>
          <p14:tracePt t="63227" x="5314950" y="4749800"/>
          <p14:tracePt t="63235" x="5314950" y="4756150"/>
          <p14:tracePt t="63241" x="5321300" y="4762500"/>
          <p14:tracePt t="63254" x="5327650" y="4775200"/>
          <p14:tracePt t="63307" x="5334000" y="4775200"/>
          <p14:tracePt t="63315" x="5340350" y="4775200"/>
          <p14:tracePt t="63331" x="5353050" y="4781550"/>
          <p14:tracePt t="63339" x="5384800" y="4794250"/>
          <p14:tracePt t="63354" x="5467350" y="4826000"/>
          <p14:tracePt t="63355" x="5524500" y="4845050"/>
          <p14:tracePt t="63371" x="5651500" y="4870450"/>
          <p14:tracePt t="63387" x="5753100" y="4883150"/>
          <p14:tracePt t="63404" x="5829300" y="4889500"/>
          <p14:tracePt t="63422" x="5880100" y="4889500"/>
          <p14:tracePt t="63437" x="5975350" y="4889500"/>
          <p14:tracePt t="63454" x="6032500" y="4889500"/>
          <p14:tracePt t="63471" x="6057900" y="4889500"/>
          <p14:tracePt t="63487" x="6121400" y="4889500"/>
          <p14:tracePt t="63504" x="6197600" y="4883150"/>
          <p14:tracePt t="63521" x="6242050" y="4876800"/>
          <p14:tracePt t="63538" x="6267450" y="4876800"/>
          <p14:tracePt t="63538" x="6299200" y="4870450"/>
          <p14:tracePt t="63555" x="6337300" y="4864100"/>
          <p14:tracePt t="63571" x="6356350" y="4864100"/>
          <p14:tracePt t="63588" x="6432550" y="4864100"/>
          <p14:tracePt t="63604" x="6489700" y="4864100"/>
          <p14:tracePt t="63621" x="6534150" y="4864100"/>
          <p14:tracePt t="63638" x="6572250" y="4857750"/>
          <p14:tracePt t="63654" x="6597650" y="4857750"/>
          <p14:tracePt t="63671" x="6648450" y="4857750"/>
          <p14:tracePt t="63688" x="6680200" y="4857750"/>
          <p14:tracePt t="63704" x="6724650" y="4857750"/>
          <p14:tracePt t="63721" x="6769100" y="4857750"/>
          <p14:tracePt t="63738" x="6845300" y="4857750"/>
          <p14:tracePt t="63755" x="6851650" y="4857750"/>
          <p14:tracePt t="63771" x="6877050" y="4857750"/>
          <p14:tracePt t="63788" x="6902450" y="4857750"/>
          <p14:tracePt t="63805" x="6940550" y="4857750"/>
          <p14:tracePt t="63821" x="7029450" y="4857750"/>
          <p14:tracePt t="63838" x="7080250" y="4857750"/>
          <p14:tracePt t="63855" x="7105650" y="4857750"/>
          <p14:tracePt t="63871" x="7137400" y="4851400"/>
          <p14:tracePt t="63888" x="7150100" y="4851400"/>
          <p14:tracePt t="63905" x="7194550" y="4851400"/>
          <p14:tracePt t="63922" x="7219950" y="4851400"/>
          <p14:tracePt t="63938" x="7264400" y="4851400"/>
          <p14:tracePt t="63955" x="7277100" y="4851400"/>
          <p14:tracePt t="63972" x="7289800" y="4851400"/>
          <p14:tracePt t="63988" x="7327900" y="4857750"/>
          <p14:tracePt t="64005" x="7385050" y="4857750"/>
          <p14:tracePt t="64022" x="7435850" y="4864100"/>
          <p14:tracePt t="64038" x="7524750" y="4870450"/>
          <p14:tracePt t="64055" x="7613650" y="4876800"/>
          <p14:tracePt t="64072" x="7772400" y="4883150"/>
          <p14:tracePt t="64089" x="7861300" y="4889500"/>
          <p14:tracePt t="64105" x="7962900" y="4902200"/>
          <p14:tracePt t="64122" x="8039100" y="4902200"/>
          <p14:tracePt t="64140" x="8083550" y="4902200"/>
          <p14:tracePt t="64155" x="8115300" y="4902200"/>
          <p14:tracePt t="64172" x="8134350" y="4902200"/>
          <p14:tracePt t="64210" x="8140700" y="4902200"/>
          <p14:tracePt t="64222" x="8147050" y="4902200"/>
          <p14:tracePt t="64226" x="8166100" y="4902200"/>
          <p14:tracePt t="64239" x="8185150" y="4902200"/>
          <p14:tracePt t="64255" x="8210550" y="4902200"/>
          <p14:tracePt t="64272" x="8242300" y="4895850"/>
          <p14:tracePt t="64289" x="8267700" y="4895850"/>
          <p14:tracePt t="64323" x="8280400" y="4895850"/>
          <p14:tracePt t="64419" x="8274050" y="4895850"/>
          <p14:tracePt t="64426" x="8261350" y="4908550"/>
          <p14:tracePt t="64435" x="8229600" y="4921250"/>
          <p14:tracePt t="64439" x="8115300" y="4959350"/>
          <p14:tracePt t="64456" x="7893050" y="5010150"/>
          <p14:tracePt t="64472" x="7512050" y="5067300"/>
          <p14:tracePt t="64489" x="7143750" y="5105400"/>
          <p14:tracePt t="64506" x="5918200" y="5181600"/>
          <p14:tracePt t="64523" x="5695950" y="5181600"/>
          <p14:tracePt t="64540" x="5302250" y="5181600"/>
          <p14:tracePt t="64556" x="5073650" y="5168900"/>
          <p14:tracePt t="64573" x="4857750" y="5149850"/>
          <p14:tracePt t="64590" x="4654550" y="5143500"/>
          <p14:tracePt t="64606" x="4451350" y="5130800"/>
          <p14:tracePt t="64623" x="4362450" y="5130800"/>
          <p14:tracePt t="64640" x="4337050" y="5130800"/>
          <p14:tracePt t="64656" x="4330700" y="5130800"/>
          <p14:tracePt t="64673" x="4318000" y="5130800"/>
          <p14:tracePt t="64689" x="4311650" y="5130800"/>
          <p14:tracePt t="64706" x="4222750" y="5124450"/>
          <p14:tracePt t="64723" x="4165600" y="5124450"/>
          <p14:tracePt t="64740" x="4121150" y="5124450"/>
          <p14:tracePt t="64756" x="4102100" y="5118100"/>
          <p14:tracePt t="64773" x="4095750" y="5118100"/>
          <p14:tracePt t="64790" x="4057650" y="5118100"/>
          <p14:tracePt t="64806" x="4000500" y="5105400"/>
          <p14:tracePt t="64823" x="3956050" y="5099050"/>
          <p14:tracePt t="64840" x="3949700" y="5092700"/>
          <p14:tracePt t="64856" x="3943350" y="5092700"/>
          <p14:tracePt t="64873" x="3943350" y="5086350"/>
          <p14:tracePt t="64890" x="3956050" y="5060950"/>
          <p14:tracePt t="64907" x="3962400" y="5054600"/>
          <p14:tracePt t="64923" x="3962400" y="5048250"/>
          <p14:tracePt t="64940" x="3968750" y="5035550"/>
          <p14:tracePt t="64957" x="3987800" y="5016500"/>
          <p14:tracePt t="64973" x="4013200" y="5003800"/>
          <p14:tracePt t="64990" x="4038600" y="4991100"/>
          <p14:tracePt t="65007" x="4051300" y="4984750"/>
          <p14:tracePt t="65023" x="4076700" y="4965700"/>
          <p14:tracePt t="65082" x="4083050" y="4959350"/>
          <p14:tracePt t="65107" x="4089400" y="4959350"/>
          <p14:tracePt t="65114" x="4095750" y="4959350"/>
          <p14:tracePt t="65146" x="4095750" y="4946650"/>
          <p14:tracePt t="65250" x="4108450" y="4946650"/>
          <p14:tracePt t="65282" x="4114800" y="4933950"/>
          <p14:tracePt t="65330" x="4121150" y="4933950"/>
          <p14:tracePt t="65490" x="4133850" y="4933950"/>
          <p14:tracePt t="65500" x="4146550" y="4940300"/>
          <p14:tracePt t="65517" x="4152900" y="4940300"/>
          <p14:tracePt t="65538" x="4159250" y="4940300"/>
          <p14:tracePt t="65546" x="4165600" y="4946650"/>
          <p14:tracePt t="65567" x="4171950" y="4946650"/>
          <p14:tracePt t="65570" x="4178300" y="4946650"/>
          <p14:tracePt t="65578" x="4191000" y="4946650"/>
          <p14:tracePt t="65591" x="4210050" y="4946650"/>
          <p14:tracePt t="65610" x="4235450" y="4946650"/>
          <p14:tracePt t="65626" x="4292600" y="4946650"/>
          <p14:tracePt t="65641" x="4368800" y="4946650"/>
          <p14:tracePt t="65658" x="4425950" y="4940300"/>
          <p14:tracePt t="65674" x="4457700" y="4940300"/>
          <p14:tracePt t="65691" x="4502150" y="4940300"/>
          <p14:tracePt t="65708" x="4508500" y="4940300"/>
          <p14:tracePt t="65725" x="4521200" y="4940300"/>
          <p14:tracePt t="65778" x="4533900" y="4940300"/>
          <p14:tracePt t="65810" x="4540250" y="4940300"/>
          <p14:tracePt t="65915" x="4540250" y="4946650"/>
          <p14:tracePt t="65962" x="4540250" y="4953000"/>
          <p14:tracePt t="66027" x="4533900" y="4959350"/>
          <p14:tracePt t="66194" x="4533900" y="4965700"/>
          <p14:tracePt t="66235" x="4533900" y="4972050"/>
          <p14:tracePt t="66258" x="4533900" y="4984750"/>
          <p14:tracePt t="66266" x="4533900" y="4991100"/>
          <p14:tracePt t="66275" x="4527550" y="4991100"/>
          <p14:tracePt t="66282" x="4527550" y="5010150"/>
          <p14:tracePt t="66298" x="4527550" y="5022850"/>
          <p14:tracePt t="66314" x="4527550" y="5029200"/>
          <p14:tracePt t="66330" x="4527550" y="5035550"/>
          <p14:tracePt t="66342" x="4521200" y="5048250"/>
          <p14:tracePt t="66358" x="4514850" y="5060950"/>
          <p14:tracePt t="66395" x="4514850" y="5067300"/>
          <p14:tracePt t="66482" x="4521200" y="5067300"/>
          <p14:tracePt t="66501" x="4527550" y="5060950"/>
          <p14:tracePt t="66522" x="4540250" y="5054600"/>
          <p14:tracePt t="66538" x="4540250" y="5048250"/>
          <p14:tracePt t="66546" x="4572000" y="5035550"/>
          <p14:tracePt t="66562" x="4584700" y="5035550"/>
          <p14:tracePt t="66576" x="4616450" y="5022850"/>
          <p14:tracePt t="66593" x="4629150" y="5022850"/>
          <p14:tracePt t="66706" x="4629150" y="5035550"/>
          <p14:tracePt t="66730" x="4629150" y="5041900"/>
          <p14:tracePt t="66746" x="4629150" y="5073650"/>
          <p14:tracePt t="66754" x="4629150" y="5092700"/>
          <p14:tracePt t="66762" x="4629150" y="5111750"/>
          <p14:tracePt t="66770" x="4629150" y="5130800"/>
          <p14:tracePt t="66786" x="4635500" y="5156200"/>
          <p14:tracePt t="66794" x="4635500" y="5168900"/>
          <p14:tracePt t="66810" x="4635500" y="5187950"/>
          <p14:tracePt t="66810" x="4641850" y="5200650"/>
          <p14:tracePt t="66826" x="4641850" y="5213350"/>
          <p14:tracePt t="66843" x="4641850" y="5238750"/>
          <p14:tracePt t="66860" x="4641850" y="5257800"/>
          <p14:tracePt t="66876" x="4641850" y="5289550"/>
          <p14:tracePt t="66893" x="4641850" y="5327650"/>
          <p14:tracePt t="66910" x="4635500" y="5346700"/>
          <p14:tracePt t="66926" x="4635500" y="5359400"/>
          <p14:tracePt t="66943" x="4629150" y="5435600"/>
          <p14:tracePt t="66960" x="4629150" y="5448300"/>
          <p14:tracePt t="66976" x="4622800" y="5454650"/>
          <p14:tracePt t="67058" x="4610100" y="5435600"/>
          <p14:tracePt t="67066" x="4603750" y="5416550"/>
          <p14:tracePt t="67074" x="4597400" y="5397500"/>
          <p14:tracePt t="67082" x="4559300" y="5314950"/>
          <p14:tracePt t="67098" x="4546600" y="5276850"/>
          <p14:tracePt t="67110" x="4540250" y="5257800"/>
          <p14:tracePt t="67110" x="4533900" y="5245100"/>
          <p14:tracePt t="67146" x="4521200" y="5219700"/>
          <p14:tracePt t="67154" x="4514850" y="5207000"/>
          <p14:tracePt t="67162" x="4495800" y="5194300"/>
          <p14:tracePt t="67178" x="4489450" y="5181600"/>
          <p14:tracePt t="67234" x="4483100" y="5181600"/>
          <p14:tracePt t="67242" x="4476750" y="5181600"/>
          <p14:tracePt t="67250" x="4464050" y="5175250"/>
          <p14:tracePt t="67266" x="4451350" y="5156200"/>
          <p14:tracePt t="67282" x="4445000" y="5156200"/>
          <p14:tracePt t="67314" x="4438650" y="5156200"/>
          <p14:tracePt t="67330" x="4432300" y="5156200"/>
          <p14:tracePt t="67346" x="4425950" y="5143500"/>
          <p14:tracePt t="67360" x="4419600" y="5137150"/>
          <p14:tracePt t="67362" x="4413250" y="5130800"/>
          <p14:tracePt t="67378" x="4400550" y="5124450"/>
          <p14:tracePt t="67394" x="4375150" y="5111750"/>
          <p14:tracePt t="67418" x="4368800" y="5111750"/>
          <p14:tracePt t="67429" x="4362450" y="5111750"/>
          <p14:tracePt t="67466" x="4356100" y="5111750"/>
          <p14:tracePt t="67482" x="4349750" y="5111750"/>
          <p14:tracePt t="67490" x="4343400" y="5105400"/>
          <p14:tracePt t="67498" x="4318000" y="5099050"/>
          <p14:tracePt t="67514" x="4292600" y="5092700"/>
          <p14:tracePt t="67530" x="4286250" y="5092700"/>
          <p14:tracePt t="67544" x="4273550" y="5092700"/>
          <p14:tracePt t="67561" x="4260850" y="5092700"/>
          <p14:tracePt t="67578" x="4241800" y="5086350"/>
          <p14:tracePt t="67618" x="4222750" y="5086350"/>
          <p14:tracePt t="67626" x="4210050" y="5086350"/>
          <p14:tracePt t="67644" x="4197350" y="5086350"/>
          <p14:tracePt t="67691" x="4191000" y="5086350"/>
          <p14:tracePt t="67714" x="4178300" y="5086350"/>
          <p14:tracePt t="67738" x="4165600" y="5086350"/>
          <p14:tracePt t="68098" x="4165600" y="5080000"/>
          <p14:tracePt t="68138" x="4171950" y="5073650"/>
          <p14:tracePt t="68154" x="4178300" y="5067300"/>
          <p14:tracePt t="68171" x="4184650" y="5067300"/>
          <p14:tracePt t="68178" x="4191000" y="5067300"/>
          <p14:tracePt t="68194" x="4203700" y="5067300"/>
          <p14:tracePt t="68226" x="4203700" y="5060950"/>
          <p14:tracePt t="68234" x="4210050" y="5060950"/>
          <p14:tracePt t="68250" x="4216400" y="5054600"/>
          <p14:tracePt t="68338" x="4222750" y="5048250"/>
          <p14:tracePt t="68802" x="4222750" y="5060950"/>
          <p14:tracePt t="68810" x="4216400" y="5080000"/>
          <p14:tracePt t="68826" x="4216400" y="5092700"/>
          <p14:tracePt t="68834" x="4203700" y="5118100"/>
          <p14:tracePt t="68842" x="4197350" y="5143500"/>
          <p14:tracePt t="68850" x="4184650" y="5213350"/>
          <p14:tracePt t="68866" x="4165600" y="5283200"/>
          <p14:tracePt t="68882" x="4133850" y="5384800"/>
          <p14:tracePt t="68897" x="4127500" y="5486400"/>
          <p14:tracePt t="68914" x="4121150" y="5575300"/>
          <p14:tracePt t="68914" x="4114800" y="5613400"/>
          <p14:tracePt t="68930" x="4102100" y="5689600"/>
          <p14:tracePt t="68946" x="4102100" y="5721350"/>
          <p14:tracePt t="68963" x="4102100" y="5753100"/>
          <p14:tracePt t="68980" x="4095750" y="5791200"/>
          <p14:tracePt t="68997" x="4095750" y="5829300"/>
          <p14:tracePt t="69013" x="4095750" y="5867400"/>
          <p14:tracePt t="69030" x="4095750" y="5918200"/>
          <p14:tracePt t="69047" x="4095750" y="5943600"/>
          <p14:tracePt t="69063" x="4108450" y="5969000"/>
          <p14:tracePt t="69080" x="4108450" y="5988050"/>
          <p14:tracePt t="69097" x="4108450" y="6007100"/>
          <p14:tracePt t="69113" x="4114800" y="6032500"/>
          <p14:tracePt t="69131" x="4121150" y="6045200"/>
          <p14:tracePt t="69282" x="4121150" y="6051550"/>
          <p14:tracePt t="69426" x="4133850" y="6051550"/>
          <p14:tracePt t="69514" x="4146550" y="6051550"/>
          <p14:tracePt t="69892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field theory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90600"/>
            <a:ext cx="7467600" cy="2590800"/>
          </a:xfrm>
        </p:spPr>
        <p:txBody>
          <a:bodyPr/>
          <a:lstStyle/>
          <a:p>
            <a:r>
              <a:rPr lang="en-US" sz="2400" dirty="0"/>
              <a:t>Ligand field stabilization energies</a:t>
            </a:r>
          </a:p>
          <a:p>
            <a:pPr lvl="1"/>
            <a:r>
              <a:rPr lang="en-US" sz="2400" dirty="0"/>
              <a:t>t</a:t>
            </a:r>
            <a:r>
              <a:rPr lang="en-US" sz="2400" baseline="-25000" dirty="0"/>
              <a:t>2g</a:t>
            </a:r>
            <a:r>
              <a:rPr lang="en-US" sz="2400" dirty="0"/>
              <a:t> stabilized (40 % of 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baseline="-25000" dirty="0">
                <a:latin typeface="Times New Roman" pitchFamily="18" charset="0"/>
              </a:rPr>
              <a:t>o</a:t>
            </a:r>
            <a:r>
              <a:rPr lang="en-US" sz="2400" dirty="0">
                <a:latin typeface="Times New Roman" pitchFamily="18" charset="0"/>
              </a:rPr>
              <a:t>)</a:t>
            </a:r>
          </a:p>
          <a:p>
            <a:pPr lvl="1"/>
            <a:r>
              <a:rPr lang="en-US" sz="2400" dirty="0">
                <a:latin typeface="Times New Roman" pitchFamily="18" charset="0"/>
              </a:rPr>
              <a:t>e</a:t>
            </a:r>
            <a:r>
              <a:rPr lang="en-US" sz="2400" baseline="-25000" dirty="0">
                <a:latin typeface="Times New Roman" pitchFamily="18" charset="0"/>
              </a:rPr>
              <a:t>g</a:t>
            </a:r>
            <a:r>
              <a:rPr lang="en-US" sz="2400" dirty="0">
                <a:latin typeface="Times New Roman" pitchFamily="18" charset="0"/>
              </a:rPr>
              <a:t> increase energy (60 % </a:t>
            </a:r>
            <a:r>
              <a:rPr lang="en-US" sz="2400" dirty="0"/>
              <a:t>of 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baseline="-25000" dirty="0">
                <a:latin typeface="Times New Roman" pitchFamily="18" charset="0"/>
              </a:rPr>
              <a:t>o</a:t>
            </a:r>
            <a:r>
              <a:rPr lang="en-US" sz="2400" dirty="0">
                <a:latin typeface="Times New Roman" pitchFamily="18" charset="0"/>
              </a:rPr>
              <a:t>)</a:t>
            </a:r>
          </a:p>
          <a:p>
            <a:pPr lvl="2"/>
            <a:r>
              <a:rPr lang="en-US" sz="2400" dirty="0">
                <a:latin typeface="Times New Roman" pitchFamily="18" charset="0"/>
              </a:rPr>
              <a:t>LFSE=(-0.4 </a:t>
            </a:r>
            <a:r>
              <a:rPr lang="en-US" sz="2400" dirty="0"/>
              <a:t>t</a:t>
            </a:r>
            <a:r>
              <a:rPr lang="en-US" sz="2400" baseline="-25000" dirty="0"/>
              <a:t>2g</a:t>
            </a:r>
            <a:r>
              <a:rPr lang="en-US" sz="2400" dirty="0"/>
              <a:t> + 0.6 </a:t>
            </a:r>
            <a:r>
              <a:rPr lang="en-US" sz="2400" dirty="0">
                <a:latin typeface="Times New Roman" pitchFamily="18" charset="0"/>
              </a:rPr>
              <a:t>e</a:t>
            </a:r>
            <a:r>
              <a:rPr lang="en-US" sz="2400" baseline="-25000" dirty="0">
                <a:latin typeface="Times New Roman" pitchFamily="18" charset="0"/>
              </a:rPr>
              <a:t>g</a:t>
            </a:r>
            <a:r>
              <a:rPr lang="en-US" sz="2400" dirty="0">
                <a:latin typeface="Times New Roman" pitchFamily="18" charset="0"/>
              </a:rPr>
              <a:t>)</a:t>
            </a:r>
            <a:r>
              <a:rPr lang="en-US" sz="2400" dirty="0">
                <a:latin typeface="Symbol" pitchFamily="18" charset="2"/>
              </a:rPr>
              <a:t>D</a:t>
            </a:r>
            <a:r>
              <a:rPr lang="en-US" sz="2400" baseline="-25000" dirty="0">
                <a:latin typeface="Times New Roman" pitchFamily="18" charset="0"/>
              </a:rPr>
              <a:t>o</a:t>
            </a:r>
            <a:endParaRPr lang="en-US" sz="2400" baseline="30000" dirty="0">
              <a:latin typeface="Times New Roman" pitchFamily="18" charset="0"/>
            </a:endParaRPr>
          </a:p>
          <a:p>
            <a:pPr lvl="2"/>
            <a:r>
              <a:rPr lang="en-US" sz="2400" dirty="0">
                <a:latin typeface="Times New Roman" pitchFamily="18" charset="0"/>
              </a:rPr>
              <a:t>LFSE few % of energy</a:t>
            </a:r>
          </a:p>
          <a:p>
            <a:pPr lvl="1"/>
            <a:endParaRPr lang="en-US" sz="2400" dirty="0"/>
          </a:p>
        </p:txBody>
      </p:sp>
      <p:pic>
        <p:nvPicPr>
          <p:cNvPr id="139268" name="Picture 4" descr="Table7_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47800" y="3352800"/>
            <a:ext cx="5791200" cy="3481388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98"/>
    </mc:Choice>
    <mc:Fallback xmlns="">
      <p:transition spd="slow" advTm="5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07" x="4965700" y="2178050"/>
          <p14:tracePt t="4293" x="4965700" y="2165350"/>
          <p14:tracePt t="4301" x="4965700" y="2159000"/>
          <p14:tracePt t="4309" x="4965700" y="2146300"/>
          <p14:tracePt t="4317" x="4965700" y="2127250"/>
          <p14:tracePt t="4338" x="4965700" y="2089150"/>
          <p14:tracePt t="4341" x="4953000" y="2051050"/>
          <p14:tracePt t="4357" x="4946650" y="2038350"/>
          <p14:tracePt t="4373" x="4933950" y="2006600"/>
          <p14:tracePt t="4373" x="4921250" y="1987550"/>
          <p14:tracePt t="4389" x="4889500" y="1924050"/>
          <p14:tracePt t="4413" x="4787900" y="1778000"/>
          <p14:tracePt t="4429" x="4737100" y="1720850"/>
          <p14:tracePt t="4445" x="4711700" y="1695450"/>
          <p14:tracePt t="4461" x="4692650" y="1676400"/>
          <p14:tracePt t="4480" x="4654550" y="1638300"/>
          <p14:tracePt t="4489" x="4572000" y="1574800"/>
          <p14:tracePt t="4506" x="4483100" y="1517650"/>
          <p14:tracePt t="4522" x="4387850" y="1460500"/>
          <p14:tracePt t="4539" x="4267200" y="1384300"/>
          <p14:tracePt t="4555" x="4165600" y="1333500"/>
          <p14:tracePt t="4572" x="4051300" y="1282700"/>
          <p14:tracePt t="4589" x="3905250" y="1212850"/>
          <p14:tracePt t="4606" x="3810000" y="1174750"/>
          <p14:tracePt t="4622" x="3746500" y="1155700"/>
          <p14:tracePt t="4639" x="3683000" y="1136650"/>
          <p14:tracePt t="4656" x="3657600" y="1130300"/>
          <p14:tracePt t="4672" x="3511550" y="1085850"/>
          <p14:tracePt t="4689" x="3422650" y="1054100"/>
          <p14:tracePt t="4706" x="3295650" y="1009650"/>
          <p14:tracePt t="4722" x="3124200" y="965200"/>
          <p14:tracePt t="4739" x="3035300" y="933450"/>
          <p14:tracePt t="4756" x="2895600" y="901700"/>
          <p14:tracePt t="4773" x="2762250" y="876300"/>
          <p14:tracePt t="4789" x="2597150" y="857250"/>
          <p14:tracePt t="4806" x="2444750" y="850900"/>
          <p14:tracePt t="4823" x="2209800" y="850900"/>
          <p14:tracePt t="4839" x="2089150" y="850900"/>
          <p14:tracePt t="4856" x="2032000" y="863600"/>
          <p14:tracePt t="4873" x="1841500" y="889000"/>
          <p14:tracePt t="4889" x="1758950" y="914400"/>
          <p14:tracePt t="4906" x="1651000" y="946150"/>
          <p14:tracePt t="4923" x="1581150" y="958850"/>
          <p14:tracePt t="4940" x="1466850" y="1009650"/>
          <p14:tracePt t="4956" x="1384300" y="1047750"/>
          <p14:tracePt t="4973" x="1346200" y="1079500"/>
          <p14:tracePt t="4990" x="1327150" y="1104900"/>
          <p14:tracePt t="5006" x="1289050" y="1136650"/>
          <p14:tracePt t="5023" x="1244600" y="1193800"/>
          <p14:tracePt t="5040" x="1206500" y="1257300"/>
          <p14:tracePt t="5056" x="1200150" y="1276350"/>
          <p14:tracePt t="5074" x="1136650" y="1371600"/>
          <p14:tracePt t="5091" x="1092200" y="1460500"/>
          <p14:tracePt t="5107" x="1054100" y="1549400"/>
          <p14:tracePt t="5124" x="1022350" y="1651000"/>
          <p14:tracePt t="5141" x="1003300" y="1720850"/>
          <p14:tracePt t="5157" x="977900" y="1828800"/>
          <p14:tracePt t="5174" x="965200" y="1892300"/>
          <p14:tracePt t="5191" x="965200" y="1968500"/>
          <p14:tracePt t="5207" x="965200" y="2000250"/>
          <p14:tracePt t="5224" x="965200" y="2051050"/>
          <p14:tracePt t="5241" x="977900" y="2120900"/>
          <p14:tracePt t="5258" x="990600" y="2152650"/>
          <p14:tracePt t="5274" x="1073150" y="2279650"/>
          <p14:tracePt t="5292" x="1130300" y="2355850"/>
          <p14:tracePt t="5308" x="1149350" y="2368550"/>
          <p14:tracePt t="5325" x="1206500" y="2400300"/>
          <p14:tracePt t="5342" x="1276350" y="2425700"/>
          <p14:tracePt t="5358" x="1397000" y="2476500"/>
          <p14:tracePt t="5374" x="1543050" y="2520950"/>
          <p14:tracePt t="5391" x="1663700" y="2552700"/>
          <p14:tracePt t="5408" x="1981200" y="2635250"/>
          <p14:tracePt t="5425" x="2159000" y="2679700"/>
          <p14:tracePt t="5441" x="2305050" y="2730500"/>
          <p14:tracePt t="5458" x="2355850" y="2749550"/>
          <p14:tracePt t="5475" x="2565400" y="2800350"/>
          <p14:tracePt t="5491" x="2686050" y="2825750"/>
          <p14:tracePt t="5508" x="2787650" y="2832100"/>
          <p14:tracePt t="5508" x="2971800" y="2851150"/>
          <p14:tracePt t="5526" x="3105150" y="2870200"/>
          <p14:tracePt t="5542" x="3263900" y="2908300"/>
          <p14:tracePt t="5558" x="3435350" y="2940050"/>
          <p14:tracePt t="5575" x="3613150" y="2952750"/>
          <p14:tracePt t="5591" x="3797300" y="2952750"/>
          <p14:tracePt t="5608" x="3968750" y="2933700"/>
          <p14:tracePt t="5625" x="4241800" y="2914650"/>
          <p14:tracePt t="5642" x="4438650" y="2908300"/>
          <p14:tracePt t="5658" x="4540250" y="2908300"/>
          <p14:tracePt t="5675" x="4959350" y="2921000"/>
          <p14:tracePt t="5692" x="5130800" y="2921000"/>
          <p14:tracePt t="5708" x="5283200" y="2901950"/>
          <p14:tracePt t="5725" x="5575300" y="2844800"/>
          <p14:tracePt t="5742" x="5734050" y="2813050"/>
          <p14:tracePt t="5758" x="5886450" y="2787650"/>
          <p14:tracePt t="5775" x="6013450" y="2755900"/>
          <p14:tracePt t="5792" x="6096000" y="2724150"/>
          <p14:tracePt t="5808" x="6191250" y="2660650"/>
          <p14:tracePt t="5825" x="6216650" y="2628900"/>
          <p14:tracePt t="5842" x="6223000" y="2609850"/>
          <p14:tracePt t="5859" x="6229350" y="2603500"/>
          <p14:tracePt t="5875" x="6235700" y="2571750"/>
          <p14:tracePt t="5892" x="6248400" y="2527300"/>
          <p14:tracePt t="5909" x="6248400" y="2482850"/>
          <p14:tracePt t="5926" x="6229350" y="2451100"/>
          <p14:tracePt t="5942" x="6203950" y="2400300"/>
          <p14:tracePt t="5959" x="6159500" y="2336800"/>
          <p14:tracePt t="5975" x="6127750" y="2298700"/>
          <p14:tracePt t="5992" x="6083300" y="2247900"/>
          <p14:tracePt t="6009" x="6000750" y="2178050"/>
          <p14:tracePt t="6026" x="5880100" y="2101850"/>
          <p14:tracePt t="6043" x="5753100" y="2012950"/>
          <p14:tracePt t="6059" x="5683250" y="1968500"/>
          <p14:tracePt t="6076" x="5264150" y="1771650"/>
          <p14:tracePt t="6092" x="5029200" y="1663700"/>
          <p14:tracePt t="6109" x="4686300" y="1517650"/>
          <p14:tracePt t="6126" x="4464050" y="1428750"/>
          <p14:tracePt t="6142" x="4286250" y="1371600"/>
          <p14:tracePt t="6159" x="4133850" y="1327150"/>
          <p14:tracePt t="6176" x="3917950" y="1270000"/>
          <p14:tracePt t="6192" x="3797300" y="1244600"/>
          <p14:tracePt t="6209" x="3632200" y="1206500"/>
          <p14:tracePt t="6226" x="3479800" y="1193800"/>
          <p14:tracePt t="6243" x="3289300" y="1174750"/>
          <p14:tracePt t="6260" x="3213100" y="1155700"/>
          <p14:tracePt t="6276" x="2743200" y="1130300"/>
          <p14:tracePt t="6293" x="2609850" y="1136650"/>
          <p14:tracePt t="6309" x="2489200" y="1149350"/>
          <p14:tracePt t="6326" x="2368550" y="1168400"/>
          <p14:tracePt t="6343" x="2254250" y="1174750"/>
          <p14:tracePt t="6359" x="2152650" y="1181100"/>
          <p14:tracePt t="6376" x="2051050" y="1206500"/>
          <p14:tracePt t="6393" x="2000250" y="1225550"/>
          <p14:tracePt t="6409" x="1981200" y="1238250"/>
          <p14:tracePt t="6426" x="1943100" y="1257300"/>
          <p14:tracePt t="6443" x="1911350" y="1282700"/>
          <p14:tracePt t="6459" x="1885950" y="1295400"/>
          <p14:tracePt t="6476" x="1841500" y="1346200"/>
          <p14:tracePt t="6493" x="1828800" y="1371600"/>
          <p14:tracePt t="6510" x="1822450" y="1390650"/>
          <p14:tracePt t="6527" x="1809750" y="1409700"/>
          <p14:tracePt t="6543" x="1803400" y="1441450"/>
          <p14:tracePt t="6560" x="1784350" y="1511300"/>
          <p14:tracePt t="6576" x="1765300" y="1562100"/>
          <p14:tracePt t="6593" x="1758950" y="1612900"/>
          <p14:tracePt t="6610" x="1752600" y="1663700"/>
          <p14:tracePt t="6627" x="1752600" y="1701800"/>
          <p14:tracePt t="6643" x="1752600" y="1778000"/>
          <p14:tracePt t="6660" x="1752600" y="1797050"/>
          <p14:tracePt t="6677" x="1752600" y="1841500"/>
          <p14:tracePt t="6694" x="1765300" y="1873250"/>
          <p14:tracePt t="6710" x="1778000" y="1885950"/>
          <p14:tracePt t="6727" x="1790700" y="1898650"/>
          <p14:tracePt t="6743" x="1873250" y="1943100"/>
          <p14:tracePt t="6760" x="1949450" y="1962150"/>
          <p14:tracePt t="6777" x="2019300" y="1987550"/>
          <p14:tracePt t="6793" x="2089150" y="2006600"/>
          <p14:tracePt t="6810" x="2165350" y="2032000"/>
          <p14:tracePt t="6827" x="2266950" y="2038350"/>
          <p14:tracePt t="6843" x="2387600" y="2044700"/>
          <p14:tracePt t="6860" x="2552700" y="2051050"/>
          <p14:tracePt t="6877" x="3028950" y="2089150"/>
          <p14:tracePt t="6894" x="3194050" y="2108200"/>
          <p14:tracePt t="6910" x="3346450" y="2114550"/>
          <p14:tracePt t="6927" x="3460750" y="2120900"/>
          <p14:tracePt t="6944" x="3746500" y="2133600"/>
          <p14:tracePt t="6960" x="3917950" y="2120900"/>
          <p14:tracePt t="6977" x="4070350" y="2114550"/>
          <p14:tracePt t="6994" x="4178300" y="2114550"/>
          <p14:tracePt t="7010" x="4235450" y="2114550"/>
          <p14:tracePt t="7028" x="4318000" y="2114550"/>
          <p14:tracePt t="7044" x="4425950" y="2114550"/>
          <p14:tracePt t="7060" x="4457700" y="2114550"/>
          <p14:tracePt t="7077" x="4565650" y="2114550"/>
          <p14:tracePt t="7094" x="4610100" y="2114550"/>
          <p14:tracePt t="7110" x="4686300" y="2114550"/>
          <p14:tracePt t="7127" x="4718050" y="2114550"/>
          <p14:tracePt t="7144" x="4730750" y="2114550"/>
          <p14:tracePt t="7161" x="4756150" y="2108200"/>
          <p14:tracePt t="7177" x="4781550" y="2108200"/>
          <p14:tracePt t="7194" x="4806950" y="2095500"/>
          <p14:tracePt t="7211" x="4838700" y="2089150"/>
          <p14:tracePt t="7228" x="4851400" y="2089150"/>
          <p14:tracePt t="7244" x="4864100" y="2082800"/>
          <p14:tracePt t="7286" x="4876800" y="2082800"/>
          <p14:tracePt t="7509" x="4876800" y="2076450"/>
          <p14:tracePt t="7520" x="4870450" y="2070100"/>
          <p14:tracePt t="7541" x="4870450" y="2063750"/>
          <p14:tracePt t="7549" x="4870450" y="2051050"/>
          <p14:tracePt t="7573" x="4864100" y="2051050"/>
          <p14:tracePt t="7589" x="4864100" y="2044700"/>
          <p14:tracePt t="7613" x="4857750" y="2038350"/>
          <p14:tracePt t="7622" x="4857750" y="2032000"/>
          <p14:tracePt t="7629" x="4851400" y="2032000"/>
          <p14:tracePt t="7645" x="4851400" y="2019300"/>
          <p14:tracePt t="7669" x="4845050" y="2019300"/>
          <p14:tracePt t="7693" x="4838700" y="2012950"/>
          <p14:tracePt t="7701" x="4832350" y="2006600"/>
          <p14:tracePt t="7709" x="4826000" y="2000250"/>
          <p14:tracePt t="7716" x="4813300" y="1993900"/>
          <p14:tracePt t="7728" x="4794250" y="1987550"/>
          <p14:tracePt t="7745" x="4787900" y="1981200"/>
          <p14:tracePt t="7762" x="4756150" y="1968500"/>
          <p14:tracePt t="7778" x="4737100" y="1968500"/>
          <p14:tracePt t="7795" x="4724400" y="1955800"/>
          <p14:tracePt t="7812" x="4718050" y="1955800"/>
          <p14:tracePt t="7829" x="4711700" y="1949450"/>
          <p14:tracePt t="7869" x="4699000" y="1949450"/>
          <p14:tracePt t="7888" x="4692650" y="1949450"/>
          <p14:tracePt t="7917" x="4686300" y="1943100"/>
          <p14:tracePt t="7925" x="4673600" y="1943100"/>
          <p14:tracePt t="7938" x="4667250" y="1943100"/>
          <p14:tracePt t="7941" x="4641850" y="1936750"/>
          <p14:tracePt t="7949" x="4610100" y="1924050"/>
          <p14:tracePt t="7965" x="4597400" y="1917700"/>
          <p14:tracePt t="8077" x="4597400" y="1911350"/>
          <p14:tracePt t="8093" x="4603750" y="1905000"/>
          <p14:tracePt t="8105" x="4616450" y="1905000"/>
          <p14:tracePt t="8109" x="4629150" y="1898650"/>
          <p14:tracePt t="8114" x="4654550" y="1892300"/>
          <p14:tracePt t="8129" x="4667250" y="1885950"/>
          <p14:tracePt t="8146" x="4673600" y="1885950"/>
          <p14:tracePt t="8245" x="4648200" y="1885950"/>
          <p14:tracePt t="8261" x="4635500" y="1885950"/>
          <p14:tracePt t="8269" x="4597400" y="1885950"/>
          <p14:tracePt t="8285" x="4559300" y="1879600"/>
          <p14:tracePt t="8301" x="4508500" y="1873250"/>
          <p14:tracePt t="8313" x="4483100" y="1866900"/>
          <p14:tracePt t="8329" x="4464050" y="1866900"/>
          <p14:tracePt t="8461" x="4464050" y="1854200"/>
          <p14:tracePt t="8469" x="4476750" y="1854200"/>
          <p14:tracePt t="8480" x="4489450" y="1854200"/>
          <p14:tracePt t="8485" x="4565650" y="1847850"/>
          <p14:tracePt t="8501" x="4603750" y="1847850"/>
          <p14:tracePt t="8513" x="4616450" y="1847850"/>
          <p14:tracePt t="8637" x="4616450" y="1854200"/>
          <p14:tracePt t="8646" x="4610100" y="1854200"/>
          <p14:tracePt t="8653" x="4603750" y="1860550"/>
          <p14:tracePt t="8669" x="4572000" y="1866900"/>
          <p14:tracePt t="8685" x="4540250" y="1873250"/>
          <p14:tracePt t="8709" x="4527550" y="1873250"/>
          <p14:tracePt t="8714" x="4514850" y="1873250"/>
          <p14:tracePt t="8813" x="4533900" y="1873250"/>
          <p14:tracePt t="8814" x="4546600" y="1873250"/>
          <p14:tracePt t="8830" x="4565650" y="1873250"/>
          <p14:tracePt t="8831" x="4641850" y="1873250"/>
          <p14:tracePt t="8847" x="4679950" y="1879600"/>
          <p14:tracePt t="8869" x="4762500" y="1885950"/>
          <p14:tracePt t="8885" x="4775200" y="1885950"/>
          <p14:tracePt t="8989" x="4775200" y="1892300"/>
          <p14:tracePt t="8997" x="4749800" y="1898650"/>
          <p14:tracePt t="9014" x="4730750" y="1905000"/>
          <p14:tracePt t="9014" x="4679950" y="1911350"/>
          <p14:tracePt t="9030" x="4648200" y="1911350"/>
          <p14:tracePt t="9047" x="4629150" y="1911350"/>
          <p14:tracePt t="9064" x="4578350" y="1911350"/>
          <p14:tracePt t="9081" x="4540250" y="1911350"/>
          <p14:tracePt t="9098" x="4527550" y="1911350"/>
          <p14:tracePt t="9261" x="4540250" y="1911350"/>
          <p14:tracePt t="9269" x="4565650" y="1911350"/>
          <p14:tracePt t="9277" x="4572000" y="1911350"/>
          <p14:tracePt t="9297" x="4578350" y="1905000"/>
          <p14:tracePt t="9301" x="4584700" y="1905000"/>
          <p14:tracePt t="9532" x="4591050" y="1905000"/>
          <p14:tracePt t="9668" x="4578350" y="1905000"/>
          <p14:tracePt t="9676" x="4552950" y="1911350"/>
          <p14:tracePt t="9684" x="4533900" y="1911350"/>
          <p14:tracePt t="9692" x="4527550" y="1911350"/>
          <p14:tracePt t="9708" x="4514850" y="1917700"/>
          <p14:tracePt t="9714" x="4508500" y="1917700"/>
          <p14:tracePt t="9730" x="4502150" y="1917700"/>
          <p14:tracePt t="9747" x="4489450" y="1924050"/>
          <p14:tracePt t="9764" x="4476750" y="1924050"/>
          <p14:tracePt t="9781" x="4470400" y="1924050"/>
          <p14:tracePt t="10116" x="4476750" y="1924050"/>
          <p14:tracePt t="10116" x="0" y="0"/>
        </p14:tracePtLst>
        <p14:tracePtLst>
          <p14:tracePt t="13028" x="1803400" y="2025650"/>
          <p14:tracePt t="13220" x="1809750" y="2025650"/>
          <p14:tracePt t="13245" x="1816100" y="2025650"/>
          <p14:tracePt t="13260" x="1822450" y="2025650"/>
          <p14:tracePt t="13268" x="1835150" y="2025650"/>
          <p14:tracePt t="13286" x="1847850" y="2025650"/>
          <p14:tracePt t="13292" x="1860550" y="2019300"/>
          <p14:tracePt t="13320" x="1873250" y="2019300"/>
          <p14:tracePt t="13564" x="1879600" y="2012950"/>
          <p14:tracePt t="13572" x="1898650" y="2006600"/>
          <p14:tracePt t="13580" x="1911350" y="2006600"/>
          <p14:tracePt t="13604" x="1917700" y="2006600"/>
          <p14:tracePt t="13604" x="1936750" y="2000250"/>
          <p14:tracePt t="13605" x="1943100" y="2000250"/>
          <p14:tracePt t="13621" x="1949450" y="2000250"/>
          <p14:tracePt t="13637" x="1955800" y="1993900"/>
          <p14:tracePt t="13654" x="1974850" y="1987550"/>
          <p14:tracePt t="13670" x="2019300" y="1974850"/>
          <p14:tracePt t="13687" x="2044700" y="1962150"/>
          <p14:tracePt t="13756" x="2051050" y="1962150"/>
          <p14:tracePt t="13772" x="2063750" y="1962150"/>
          <p14:tracePt t="13780" x="2070100" y="1962150"/>
          <p14:tracePt t="13788" x="2089150" y="1962150"/>
          <p14:tracePt t="13804" x="2095500" y="1962150"/>
          <p14:tracePt t="13804" x="2114550" y="1949450"/>
          <p14:tracePt t="13820" x="2133600" y="1943100"/>
          <p14:tracePt t="13837" x="2152650" y="1943100"/>
          <p14:tracePt t="13854" x="2159000" y="1943100"/>
          <p14:tracePt t="13871" x="2235200" y="1936750"/>
          <p14:tracePt t="13887" x="2368550" y="1936750"/>
          <p14:tracePt t="13904" x="2470150" y="1936750"/>
          <p14:tracePt t="13921" x="2667000" y="1917700"/>
          <p14:tracePt t="13937" x="2768600" y="1911350"/>
          <p14:tracePt t="13954" x="2787650" y="1911350"/>
          <p14:tracePt t="13971" x="2800350" y="1911350"/>
          <p14:tracePt t="13988" x="2806700" y="1911350"/>
          <p14:tracePt t="14004" x="2813050" y="1911350"/>
          <p14:tracePt t="14021" x="2819400" y="1911350"/>
          <p14:tracePt t="14037" x="2825750" y="1911350"/>
          <p14:tracePt t="14084" x="2832100" y="1911350"/>
          <p14:tracePt t="14097" x="2838450" y="1911350"/>
          <p14:tracePt t="14108" x="2851150" y="1911350"/>
          <p14:tracePt t="14116" x="2857500" y="1917700"/>
          <p14:tracePt t="14121" x="2927350" y="1930400"/>
          <p14:tracePt t="14138" x="3067050" y="1962150"/>
          <p14:tracePt t="14156" x="3206750" y="1987550"/>
          <p14:tracePt t="14173" x="3384550" y="2012950"/>
          <p14:tracePt t="14195" x="3530600" y="2032000"/>
          <p14:tracePt t="14205" x="3556000" y="2032000"/>
          <p14:tracePt t="14222" x="3568700" y="2032000"/>
          <p14:tracePt t="14239" x="3581400" y="2038350"/>
          <p14:tracePt t="14277" x="3594100" y="2038350"/>
          <p14:tracePt t="14293" x="3606800" y="2038350"/>
          <p14:tracePt t="14349" x="3613150" y="2032000"/>
          <p14:tracePt t="14365" x="3619500" y="2032000"/>
          <p14:tracePt t="14373" x="3638550" y="2032000"/>
          <p14:tracePt t="14381" x="3689350" y="2032000"/>
          <p14:tracePt t="14389" x="3746500" y="2038350"/>
          <p14:tracePt t="14406" x="3822700" y="2044700"/>
          <p14:tracePt t="14423" x="3892550" y="2044700"/>
          <p14:tracePt t="14439" x="3943350" y="2051050"/>
          <p14:tracePt t="14456" x="4038600" y="2057400"/>
          <p14:tracePt t="14473" x="4191000" y="2070100"/>
          <p14:tracePt t="14489" x="4260850" y="2070100"/>
          <p14:tracePt t="14506" x="4305300" y="2070100"/>
          <p14:tracePt t="14523" x="4330700" y="2070100"/>
          <p14:tracePt t="14539" x="4349750" y="2070100"/>
          <p14:tracePt t="14556" x="4375150" y="2070100"/>
          <p14:tracePt t="14573" x="4464050" y="2070100"/>
          <p14:tracePt t="14589" x="4572000" y="2076450"/>
          <p14:tracePt t="14606" x="4705350" y="2089150"/>
          <p14:tracePt t="14623" x="4794250" y="2089150"/>
          <p14:tracePt t="14640" x="4838700" y="2095500"/>
          <p14:tracePt t="14656" x="4864100" y="2095500"/>
          <p14:tracePt t="15133" x="4826000" y="2120900"/>
          <p14:tracePt t="15141" x="4813300" y="2127250"/>
          <p14:tracePt t="15149" x="4762500" y="2152650"/>
          <p14:tracePt t="15157" x="4635500" y="2209800"/>
          <p14:tracePt t="15173" x="4546600" y="2235200"/>
          <p14:tracePt t="15181" x="4330700" y="2286000"/>
          <p14:tracePt t="15190" x="4032250" y="2343150"/>
          <p14:tracePt t="15207" x="3816350" y="2374900"/>
          <p14:tracePt t="15224" x="3473450" y="2393950"/>
          <p14:tracePt t="15241" x="3136900" y="2406650"/>
          <p14:tracePt t="15257" x="2819400" y="2406650"/>
          <p14:tracePt t="15274" x="2362200" y="2406650"/>
          <p14:tracePt t="15291" x="2178050" y="2419350"/>
          <p14:tracePt t="15307" x="2063750" y="2425700"/>
          <p14:tracePt t="15324" x="2044700" y="2425700"/>
          <p14:tracePt t="15565" x="2038350" y="2425700"/>
          <p14:tracePt t="15574" x="2019300" y="2425700"/>
          <p14:tracePt t="15581" x="1981200" y="2425700"/>
          <p14:tracePt t="15592" x="1917700" y="2425700"/>
          <p14:tracePt t="15608" x="1879600" y="2425700"/>
          <p14:tracePt t="15625" x="1873250" y="2425700"/>
          <p14:tracePt t="15641" x="1835150" y="2413000"/>
          <p14:tracePt t="15658" x="1809750" y="2406650"/>
          <p14:tracePt t="15675" x="1797050" y="2406650"/>
          <p14:tracePt t="15692" x="1765300" y="2393950"/>
          <p14:tracePt t="15708" x="1758950" y="2381250"/>
          <p14:tracePt t="15725" x="1752600" y="2381250"/>
          <p14:tracePt t="15765" x="1739900" y="2381250"/>
          <p14:tracePt t="15773" x="1733550" y="2381250"/>
          <p14:tracePt t="15789" x="1727200" y="2374900"/>
          <p14:tracePt t="15869" x="1727200" y="2368550"/>
          <p14:tracePt t="15885" x="1739900" y="2362200"/>
          <p14:tracePt t="15893" x="1746250" y="2362200"/>
          <p14:tracePt t="15893" x="1752600" y="2355850"/>
          <p14:tracePt t="15908" x="1771650" y="2336800"/>
          <p14:tracePt t="15925" x="1803400" y="2330450"/>
          <p14:tracePt t="15942" x="1841500" y="2324100"/>
          <p14:tracePt t="15975" x="1879600" y="2324100"/>
          <p14:tracePt t="15981" x="1911350" y="2324100"/>
          <p14:tracePt t="15992" x="1943100" y="2317750"/>
          <p14:tracePt t="16009" x="1987550" y="2311400"/>
          <p14:tracePt t="16025" x="2051050" y="2311400"/>
          <p14:tracePt t="16042" x="2089150" y="2311400"/>
          <p14:tracePt t="16059" x="2152650" y="2311400"/>
          <p14:tracePt t="16075" x="2178050" y="2311400"/>
          <p14:tracePt t="16092" x="2279650" y="2311400"/>
          <p14:tracePt t="16109" x="2387600" y="2317750"/>
          <p14:tracePt t="16125" x="2406650" y="2317750"/>
          <p14:tracePt t="16142" x="2413000" y="2317750"/>
          <p14:tracePt t="16773" x="2419350" y="2317750"/>
          <p14:tracePt t="16781" x="2432050" y="2317750"/>
          <p14:tracePt t="16787" x="2438400" y="2317750"/>
          <p14:tracePt t="16793" x="2476500" y="2317750"/>
          <p14:tracePt t="16810" x="2501900" y="2324100"/>
          <p14:tracePt t="16826" x="2559050" y="2330450"/>
          <p14:tracePt t="16843" x="2584450" y="2336800"/>
          <p14:tracePt t="16860" x="2603500" y="2336800"/>
          <p14:tracePt t="16877" x="2654300" y="2343150"/>
          <p14:tracePt t="16893" x="2667000" y="2343150"/>
          <p14:tracePt t="16910" x="2724150" y="2349500"/>
          <p14:tracePt t="16927" x="2819400" y="2355850"/>
          <p14:tracePt t="16943" x="2863850" y="2362200"/>
          <p14:tracePt t="16960" x="2901950" y="2362200"/>
          <p14:tracePt t="16977" x="2959100" y="2368550"/>
          <p14:tracePt t="16994" x="3009900" y="2374900"/>
          <p14:tracePt t="17010" x="3130550" y="2374900"/>
          <p14:tracePt t="17027" x="3162300" y="2374900"/>
          <p14:tracePt t="17044" x="3213100" y="2374900"/>
          <p14:tracePt t="17060" x="3270250" y="2374900"/>
          <p14:tracePt t="17077" x="3390900" y="2381250"/>
          <p14:tracePt t="17094" x="3543300" y="2387600"/>
          <p14:tracePt t="17110" x="3619500" y="2387600"/>
          <p14:tracePt t="17127" x="3695700" y="2387600"/>
          <p14:tracePt t="17144" x="3765550" y="2393950"/>
          <p14:tracePt t="17160" x="3848100" y="2406650"/>
          <p14:tracePt t="17177" x="3949700" y="2413000"/>
          <p14:tracePt t="17194" x="4070350" y="2413000"/>
          <p14:tracePt t="17210" x="4178300" y="2413000"/>
          <p14:tracePt t="17227" x="4260850" y="2406650"/>
          <p14:tracePt t="17244" x="4311650" y="2400300"/>
          <p14:tracePt t="17261" x="4324350" y="2400300"/>
          <p14:tracePt t="17277" x="4356100" y="2400300"/>
          <p14:tracePt t="17294" x="4413250" y="2393950"/>
          <p14:tracePt t="17311" x="4559300" y="2381250"/>
          <p14:tracePt t="17327" x="4610100" y="2374900"/>
          <p14:tracePt t="17344" x="4654550" y="2374900"/>
          <p14:tracePt t="17361" x="4686300" y="2374900"/>
          <p14:tracePt t="17377" x="4705350" y="2374900"/>
          <p14:tracePt t="17394" x="4768850" y="2381250"/>
          <p14:tracePt t="17411" x="4813300" y="2387600"/>
          <p14:tracePt t="17427" x="4870450" y="2387600"/>
          <p14:tracePt t="17444" x="4946650" y="2387600"/>
          <p14:tracePt t="17461" x="5111750" y="2387600"/>
          <p14:tracePt t="17478" x="5200650" y="2400300"/>
          <p14:tracePt t="17494" x="5270500" y="2413000"/>
          <p14:tracePt t="17511" x="5289550" y="2413000"/>
          <p14:tracePt t="17528" x="5295900" y="2419350"/>
          <p14:tracePt t="17565" x="5302250" y="2419350"/>
          <p14:tracePt t="17578" x="5314950" y="2419350"/>
          <p14:tracePt t="17581" x="5410200" y="2425700"/>
          <p14:tracePt t="17595" x="5562600" y="2425700"/>
          <p14:tracePt t="17611" x="5721350" y="2425700"/>
          <p14:tracePt t="17628" x="5899150" y="2419350"/>
          <p14:tracePt t="17644" x="6165850" y="2374900"/>
          <p14:tracePt t="17661" x="6286500" y="2355850"/>
          <p14:tracePt t="17678" x="6362700" y="2349500"/>
          <p14:tracePt t="17695" x="6483350" y="2343150"/>
          <p14:tracePt t="17711" x="6534150" y="2330450"/>
          <p14:tracePt t="17998" x="0" y="0"/>
        </p14:tracePtLst>
        <p14:tracePtLst>
          <p14:tracePt t="32205" x="2133600" y="3581400"/>
          <p14:tracePt t="32357" x="2139950" y="3581400"/>
          <p14:tracePt t="32365" x="2152650" y="3581400"/>
          <p14:tracePt t="32381" x="2159000" y="3581400"/>
          <p14:tracePt t="32389" x="2165350" y="3581400"/>
          <p14:tracePt t="32397" x="2178050" y="3575050"/>
          <p14:tracePt t="32421" x="2184400" y="3575050"/>
          <p14:tracePt t="32429" x="2197100" y="3575050"/>
          <p14:tracePt t="32437" x="2273300" y="3581400"/>
          <p14:tracePt t="32461" x="2324100" y="3587750"/>
          <p14:tracePt t="32477" x="2355850" y="3594100"/>
          <p14:tracePt t="32493" x="2400300" y="3594100"/>
          <p14:tracePt t="32509" x="2419350" y="3594100"/>
          <p14:tracePt t="32525" x="2444750" y="3600450"/>
          <p14:tracePt t="32541" x="2476500" y="3613150"/>
          <p14:tracePt t="32557" x="2508250" y="3619500"/>
          <p14:tracePt t="32573" x="2514600" y="3625850"/>
          <p14:tracePt t="32603" x="2527300" y="3625850"/>
          <p14:tracePt t="32621" x="2533650" y="3632200"/>
          <p14:tracePt t="32637" x="2565400" y="3632200"/>
          <p14:tracePt t="32637" x="2590800" y="3638550"/>
          <p14:tracePt t="32654" x="2603500" y="3638550"/>
          <p14:tracePt t="32670" x="2622550" y="3638550"/>
          <p14:tracePt t="32687" x="2654300" y="3644900"/>
          <p14:tracePt t="32704" x="2673350" y="3644900"/>
          <p14:tracePt t="32720" x="2698750" y="3644900"/>
          <p14:tracePt t="32738" x="2736850" y="3651250"/>
          <p14:tracePt t="32754" x="2743200" y="3657600"/>
          <p14:tracePt t="32770" x="2762250" y="3657600"/>
          <p14:tracePt t="32787" x="2787650" y="3657600"/>
          <p14:tracePt t="32804" x="2794000" y="3657600"/>
          <p14:tracePt t="32820" x="2832100" y="3663950"/>
          <p14:tracePt t="32837" x="2851150" y="3663950"/>
          <p14:tracePt t="32854" x="2870200" y="3663950"/>
          <p14:tracePt t="32870" x="2882900" y="3663950"/>
          <p14:tracePt t="32887" x="2901950" y="3663950"/>
          <p14:tracePt t="32904" x="2927350" y="3657600"/>
          <p14:tracePt t="32921" x="2952750" y="3644900"/>
          <p14:tracePt t="32937" x="2978150" y="3632200"/>
          <p14:tracePt t="32954" x="3003550" y="3625850"/>
          <p14:tracePt t="32971" x="3022600" y="3625850"/>
          <p14:tracePt t="32987" x="3041650" y="3619500"/>
          <p14:tracePt t="33004" x="3067050" y="3619500"/>
          <p14:tracePt t="33021" x="3086100" y="3613150"/>
          <p14:tracePt t="33038" x="3111500" y="3613150"/>
          <p14:tracePt t="33054" x="3124200" y="3613150"/>
          <p14:tracePt t="33071" x="3149600" y="3613150"/>
          <p14:tracePt t="33087" x="3175000" y="3613150"/>
          <p14:tracePt t="33104" x="3181350" y="3613150"/>
          <p14:tracePt t="33121" x="3187700" y="3613150"/>
          <p14:tracePt t="33138" x="3194050" y="3613150"/>
          <p14:tracePt t="33189" x="3200400" y="3613150"/>
          <p14:tracePt t="33261" x="3194050" y="3619500"/>
          <p14:tracePt t="33269" x="3181350" y="3619500"/>
          <p14:tracePt t="33277" x="3168650" y="3619500"/>
          <p14:tracePt t="33285" x="3149600" y="3619500"/>
          <p14:tracePt t="33293" x="3098800" y="3619500"/>
          <p14:tracePt t="33304" x="3048000" y="3619500"/>
          <p14:tracePt t="33325" x="3003550" y="3619500"/>
          <p14:tracePt t="33338" x="2965450" y="3625850"/>
          <p14:tracePt t="33355" x="2927350" y="3625850"/>
          <p14:tracePt t="33371" x="2895600" y="3632200"/>
          <p14:tracePt t="33388" x="2762250" y="3644900"/>
          <p14:tracePt t="33405" x="2717800" y="3651250"/>
          <p14:tracePt t="33421" x="2673350" y="3651250"/>
          <p14:tracePt t="33439" x="2654300" y="3651250"/>
          <p14:tracePt t="33455" x="2641600" y="3657600"/>
          <p14:tracePt t="33597" x="2654300" y="3644900"/>
          <p14:tracePt t="33621" x="2679700" y="3632200"/>
          <p14:tracePt t="33629" x="2698750" y="3625850"/>
          <p14:tracePt t="33629" x="2755900" y="3619500"/>
          <p14:tracePt t="33645" x="2781300" y="3613150"/>
          <p14:tracePt t="33653" x="2800350" y="3613150"/>
          <p14:tracePt t="33661" x="2838450" y="3606800"/>
          <p14:tracePt t="33677" x="2914650" y="3606800"/>
          <p14:tracePt t="33693" x="2997200" y="3606800"/>
          <p14:tracePt t="33709" x="3067050" y="3613150"/>
          <p14:tracePt t="33725" x="3219450" y="3625850"/>
          <p14:tracePt t="33739" x="3295650" y="3632200"/>
          <p14:tracePt t="33755" x="3359150" y="3638550"/>
          <p14:tracePt t="33772" x="3435350" y="3644900"/>
          <p14:tracePt t="33789" x="3524250" y="3657600"/>
          <p14:tracePt t="33805" x="3613150" y="3670300"/>
          <p14:tracePt t="33822" x="3683000" y="3683000"/>
          <p14:tracePt t="33839" x="3727450" y="3683000"/>
          <p14:tracePt t="33856" x="3784600" y="3695700"/>
          <p14:tracePt t="33872" x="3835400" y="3708400"/>
          <p14:tracePt t="33889" x="3968750" y="3733800"/>
          <p14:tracePt t="33905" x="4057650" y="3746500"/>
          <p14:tracePt t="33922" x="4114800" y="3752850"/>
          <p14:tracePt t="33939" x="4152900" y="3759200"/>
          <p14:tracePt t="33955" x="4184650" y="3759200"/>
          <p14:tracePt t="33972" x="4241800" y="3765550"/>
          <p14:tracePt t="33989" x="4260850" y="3765550"/>
          <p14:tracePt t="34006" x="4311650" y="3771900"/>
          <p14:tracePt t="34022" x="4349750" y="3771900"/>
          <p14:tracePt t="34039" x="4387850" y="3771900"/>
          <p14:tracePt t="34056" x="4438650" y="3771900"/>
          <p14:tracePt t="34072" x="4451350" y="3771900"/>
          <p14:tracePt t="34089" x="4464050" y="3771900"/>
          <p14:tracePt t="34106" x="4470400" y="3771900"/>
          <p14:tracePt t="34122" x="4489450" y="3765550"/>
          <p14:tracePt t="34139" x="4521200" y="3759200"/>
          <p14:tracePt t="34156" x="4552950" y="3759200"/>
          <p14:tracePt t="34172" x="4597400" y="3746500"/>
          <p14:tracePt t="34189" x="4616450" y="3746500"/>
          <p14:tracePt t="34206" x="4667250" y="3733800"/>
          <p14:tracePt t="34222" x="4686300" y="3733800"/>
          <p14:tracePt t="34239" x="4711700" y="3733800"/>
          <p14:tracePt t="34256" x="4718050" y="3733800"/>
          <p14:tracePt t="34273" x="4724400" y="3733800"/>
          <p14:tracePt t="34289" x="4730750" y="3733800"/>
          <p14:tracePt t="34533" x="4718050" y="3752850"/>
          <p14:tracePt t="34558" x="4699000" y="3771900"/>
          <p14:tracePt t="34573" x="4686300" y="3784600"/>
          <p14:tracePt t="34582" x="4673600" y="3790950"/>
          <p14:tracePt t="34616" x="4667250" y="3797300"/>
          <p14:tracePt t="34623" x="4635500" y="3816350"/>
          <p14:tracePt t="34629" x="4591050" y="3835400"/>
          <p14:tracePt t="34640" x="4546600" y="3854450"/>
          <p14:tracePt t="34657" x="4476750" y="3873500"/>
          <p14:tracePt t="34673" x="4432300" y="3886200"/>
          <p14:tracePt t="34690" x="4375150" y="3892550"/>
          <p14:tracePt t="34707" x="4330700" y="3898900"/>
          <p14:tracePt t="34723" x="4241800" y="3911600"/>
          <p14:tracePt t="34740" x="4102100" y="3924300"/>
          <p14:tracePt t="34757" x="3975100" y="3930650"/>
          <p14:tracePt t="34774" x="3898900" y="3930650"/>
          <p14:tracePt t="34790" x="3797300" y="3930650"/>
          <p14:tracePt t="34807" x="3670300" y="3930650"/>
          <p14:tracePt t="34824" x="3517900" y="3930650"/>
          <p14:tracePt t="34841" x="3384550" y="3930650"/>
          <p14:tracePt t="34857" x="3187700" y="3956050"/>
          <p14:tracePt t="34874" x="3111500" y="3968750"/>
          <p14:tracePt t="34890" x="3041650" y="3975100"/>
          <p14:tracePt t="34907" x="2990850" y="3981450"/>
          <p14:tracePt t="34924" x="2927350" y="3981450"/>
          <p14:tracePt t="34941" x="2882900" y="3981450"/>
          <p14:tracePt t="34957" x="2730500" y="3981450"/>
          <p14:tracePt t="34974" x="2622550" y="3987800"/>
          <p14:tracePt t="34990" x="2520950" y="3994150"/>
          <p14:tracePt t="35007" x="2413000" y="4013200"/>
          <p14:tracePt t="35024" x="2362200" y="4025900"/>
          <p14:tracePt t="35041" x="2292350" y="4038600"/>
          <p14:tracePt t="35057" x="2254250" y="4051300"/>
          <p14:tracePt t="35074" x="2127250" y="4089400"/>
          <p14:tracePt t="35091" x="2044700" y="4114800"/>
          <p14:tracePt t="35108" x="1943100" y="4146550"/>
          <p14:tracePt t="35124" x="1835150" y="4178300"/>
          <p14:tracePt t="35141" x="1784350" y="4197350"/>
          <p14:tracePt t="35157" x="1739900" y="4210050"/>
          <p14:tracePt t="35174" x="1720850" y="4216400"/>
          <p14:tracePt t="35191" x="1708150" y="4222750"/>
          <p14:tracePt t="35208" x="1695450" y="4229100"/>
          <p14:tracePt t="35224" x="1689100" y="4229100"/>
          <p14:tracePt t="35341" x="1682750" y="4229100"/>
          <p14:tracePt t="35357" x="1682750" y="4241800"/>
          <p14:tracePt t="35365" x="1670050" y="4241800"/>
          <p14:tracePt t="35374" x="1657350" y="4254500"/>
          <p14:tracePt t="35391" x="1644650" y="4254500"/>
          <p14:tracePt t="35413" x="1631950" y="4267200"/>
          <p14:tracePt t="35421" x="1612900" y="4279900"/>
          <p14:tracePt t="35429" x="1574800" y="4311650"/>
          <p14:tracePt t="35442" x="1562100" y="4324350"/>
          <p14:tracePt t="35458" x="1555750" y="4330700"/>
          <p14:tracePt t="35613" x="1562100" y="4324350"/>
          <p14:tracePt t="35621" x="1568450" y="4318000"/>
          <p14:tracePt t="35629" x="1574800" y="4318000"/>
          <p14:tracePt t="36141" x="1581150" y="4330700"/>
          <p14:tracePt t="36157" x="1587500" y="4343400"/>
          <p14:tracePt t="36165" x="1587500" y="4356100"/>
          <p14:tracePt t="36185" x="1587500" y="4368800"/>
          <p14:tracePt t="36189" x="1593850" y="4381500"/>
          <p14:tracePt t="36209" x="1600200" y="4400550"/>
          <p14:tracePt t="36213" x="1606550" y="4413250"/>
          <p14:tracePt t="36213" x="1606550" y="4438650"/>
          <p14:tracePt t="36229" x="1606550" y="4445000"/>
          <p14:tracePt t="36243" x="1612900" y="4476750"/>
          <p14:tracePt t="36259" x="1612900" y="4483100"/>
          <p14:tracePt t="36276" x="1612900" y="4502150"/>
          <p14:tracePt t="36293" x="1612900" y="4514850"/>
          <p14:tracePt t="36309" x="1612900" y="4540250"/>
          <p14:tracePt t="36326" x="1612900" y="4572000"/>
          <p14:tracePt t="36343" x="1612900" y="4591050"/>
          <p14:tracePt t="36359" x="1619250" y="4610100"/>
          <p14:tracePt t="36396" x="1619250" y="4616450"/>
          <p14:tracePt t="36405" x="1619250" y="4622800"/>
          <p14:tracePt t="36426" x="1619250" y="4629150"/>
          <p14:tracePt t="36443" x="1619250" y="4635500"/>
          <p14:tracePt t="36443" x="1619250" y="4648200"/>
          <p14:tracePt t="36477" x="1619250" y="4660900"/>
          <p14:tracePt t="36478" x="1619250" y="4673600"/>
          <p14:tracePt t="36493" x="1619250" y="4692650"/>
          <p14:tracePt t="36510" x="1619250" y="4705350"/>
          <p14:tracePt t="36526" x="1612900" y="4724400"/>
          <p14:tracePt t="36543" x="1606550" y="4743450"/>
          <p14:tracePt t="36560" x="1600200" y="4762500"/>
          <p14:tracePt t="36576" x="1600200" y="4781550"/>
          <p14:tracePt t="36593" x="1600200" y="4806950"/>
          <p14:tracePt t="36610" x="1593850" y="4813300"/>
          <p14:tracePt t="36626" x="1593850" y="4826000"/>
          <p14:tracePt t="36643" x="1593850" y="4838700"/>
          <p14:tracePt t="36660" x="1593850" y="4851400"/>
          <p14:tracePt t="36677" x="1593850" y="4876800"/>
          <p14:tracePt t="36693" x="1593850" y="4889500"/>
          <p14:tracePt t="36710" x="1593850" y="4895850"/>
          <p14:tracePt t="36727" x="1587500" y="4902200"/>
          <p14:tracePt t="36743" x="1587500" y="4914900"/>
          <p14:tracePt t="36760" x="1587500" y="4933950"/>
          <p14:tracePt t="36777" x="1574800" y="4946650"/>
          <p14:tracePt t="36794" x="1574800" y="4965700"/>
          <p14:tracePt t="36810" x="1574800" y="4978400"/>
          <p14:tracePt t="36827" x="1568450" y="4997450"/>
          <p14:tracePt t="36844" x="1568450" y="5035550"/>
          <p14:tracePt t="36860" x="1568450" y="5073650"/>
          <p14:tracePt t="36877" x="1568450" y="5099050"/>
          <p14:tracePt t="36894" x="1568450" y="5124450"/>
          <p14:tracePt t="36910" x="1568450" y="5149850"/>
          <p14:tracePt t="36927" x="1568450" y="5187950"/>
          <p14:tracePt t="36944" x="1568450" y="5207000"/>
          <p14:tracePt t="36960" x="1568450" y="5219700"/>
          <p14:tracePt t="36977" x="1568450" y="5245100"/>
          <p14:tracePt t="36994" x="1574800" y="5295900"/>
          <p14:tracePt t="37010" x="1574800" y="5314950"/>
          <p14:tracePt t="37027" x="1581150" y="5353050"/>
          <p14:tracePt t="37044" x="1581150" y="5384800"/>
          <p14:tracePt t="37061" x="1581150" y="5410200"/>
          <p14:tracePt t="37077" x="1587500" y="5429250"/>
          <p14:tracePt t="37094" x="1587500" y="5448300"/>
          <p14:tracePt t="37111" x="1593850" y="5492750"/>
          <p14:tracePt t="37127" x="1593850" y="5530850"/>
          <p14:tracePt t="37144" x="1606550" y="5575300"/>
          <p14:tracePt t="37161" x="1612900" y="5594350"/>
          <p14:tracePt t="37177" x="1612900" y="5626100"/>
          <p14:tracePt t="37194" x="1619250" y="5664200"/>
          <p14:tracePt t="37211" x="1625600" y="5689600"/>
          <p14:tracePt t="37228" x="1625600" y="5734050"/>
          <p14:tracePt t="37244" x="1631950" y="5803900"/>
          <p14:tracePt t="37261" x="1644650" y="5854700"/>
          <p14:tracePt t="37278" x="1651000" y="5911850"/>
          <p14:tracePt t="37294" x="1651000" y="5930900"/>
          <p14:tracePt t="37311" x="1651000" y="5949950"/>
          <p14:tracePt t="37328" x="1651000" y="5975350"/>
          <p14:tracePt t="37380" x="1657350" y="5981700"/>
          <p14:tracePt t="37445" x="1657350" y="5937250"/>
          <p14:tracePt t="37453" x="1657350" y="5918200"/>
          <p14:tracePt t="37461" x="1657350" y="5854700"/>
          <p14:tracePt t="37462" x="1657350" y="5708650"/>
          <p14:tracePt t="37478" x="1657350" y="5581650"/>
          <p14:tracePt t="37501" x="1657350" y="5505450"/>
          <p14:tracePt t="37516" x="1651000" y="5429250"/>
          <p14:tracePt t="37528" x="1638300" y="5327650"/>
          <p14:tracePt t="37545" x="1631950" y="5219700"/>
          <p14:tracePt t="37561" x="1631950" y="5099050"/>
          <p14:tracePt t="37578" x="1631950" y="5073650"/>
          <p14:tracePt t="37595" x="1631950" y="5060950"/>
          <p14:tracePt t="37612" x="1631950" y="5054600"/>
          <p14:tracePt t="37612" x="1631950" y="5041900"/>
          <p14:tracePt t="37629" x="1631950" y="4984750"/>
          <p14:tracePt t="37645" x="1631950" y="4927600"/>
          <p14:tracePt t="37662" x="1631950" y="4876800"/>
          <p14:tracePt t="37678" x="1638300" y="4851400"/>
          <p14:tracePt t="37695" x="1638300" y="4838700"/>
          <p14:tracePt t="37712" x="1638300" y="4800600"/>
          <p14:tracePt t="37729" x="1638300" y="4756150"/>
          <p14:tracePt t="37745" x="1638300" y="4711700"/>
          <p14:tracePt t="37762" x="1638300" y="4692650"/>
          <p14:tracePt t="37812" x="1631950" y="4686300"/>
          <p14:tracePt t="37821" x="1625600" y="4667250"/>
          <p14:tracePt t="37828" x="1612900" y="4648200"/>
          <p14:tracePt t="37829" x="1612900" y="4629150"/>
          <p14:tracePt t="37845" x="1600200" y="4603750"/>
          <p14:tracePt t="37862" x="1574800" y="4559300"/>
          <p14:tracePt t="37879" x="1568450" y="4552950"/>
          <p14:tracePt t="37895" x="1562100" y="4540250"/>
          <p14:tracePt t="37912" x="1555750" y="4514850"/>
          <p14:tracePt t="37929" x="1555750" y="4502150"/>
          <p14:tracePt t="38012" x="1555750" y="4495800"/>
          <p14:tracePt t="38028" x="1555750" y="4489450"/>
          <p14:tracePt t="38037" x="1549400" y="4483100"/>
          <p14:tracePt t="38044" x="1549400" y="4476750"/>
          <p14:tracePt t="38062" x="1549400" y="4464050"/>
          <p14:tracePt t="38079" x="1549400" y="4457700"/>
          <p14:tracePt t="38095" x="1549400" y="4445000"/>
          <p14:tracePt t="38140" x="1549400" y="4438650"/>
          <p14:tracePt t="38156" x="1549400" y="4425950"/>
          <p14:tracePt t="38164" x="1549400" y="4406900"/>
          <p14:tracePt t="38172" x="1549400" y="4400550"/>
          <p14:tracePt t="38188" x="1555750" y="4387850"/>
          <p14:tracePt t="38460" x="1555750" y="4406900"/>
          <p14:tracePt t="38468" x="1555750" y="4438650"/>
          <p14:tracePt t="38480" x="1555750" y="4464050"/>
          <p14:tracePt t="38484" x="1543050" y="4540250"/>
          <p14:tracePt t="38500" x="1543050" y="4692650"/>
          <p14:tracePt t="38516" x="1549400" y="4870450"/>
          <p14:tracePt t="38530" x="1549400" y="5016500"/>
          <p14:tracePt t="38546" x="1549400" y="5168900"/>
          <p14:tracePt t="38563" x="1549400" y="5321300"/>
          <p14:tracePt t="38580" x="1536700" y="5549900"/>
          <p14:tracePt t="38597" x="1536700" y="5670550"/>
          <p14:tracePt t="38613" x="1543050" y="5873750"/>
          <p14:tracePt t="38630" x="1543050" y="5981700"/>
          <p14:tracePt t="38647" x="1543050" y="6057900"/>
          <p14:tracePt t="38663" x="1549400" y="6159500"/>
          <p14:tracePt t="38680" x="1549400" y="6203950"/>
          <p14:tracePt t="38696" x="1555750" y="6229350"/>
          <p14:tracePt t="38713" x="1555750" y="6267450"/>
          <p14:tracePt t="38730" x="1555750" y="6292850"/>
          <p14:tracePt t="38747" x="1555750" y="6330950"/>
          <p14:tracePt t="38763" x="1568450" y="6400800"/>
          <p14:tracePt t="38780" x="1581150" y="6489700"/>
          <p14:tracePt t="38797" x="1581150" y="6515100"/>
          <p14:tracePt t="38813" x="1581150" y="6521450"/>
          <p14:tracePt t="38830" x="1581150" y="6546850"/>
          <p14:tracePt t="38868" x="1581150" y="6559550"/>
          <p14:tracePt t="38884" x="1581150" y="6572250"/>
          <p14:tracePt t="38893" x="1581150" y="6578600"/>
          <p14:tracePt t="38901" x="1581150" y="6597650"/>
          <p14:tracePt t="39164" x="1581150" y="6584950"/>
          <p14:tracePt t="39172" x="1581150" y="6578600"/>
          <p14:tracePt t="39181" x="1581150" y="6559550"/>
          <p14:tracePt t="39196" x="1581150" y="6546850"/>
          <p14:tracePt t="39204" x="1574800" y="6521450"/>
          <p14:tracePt t="39220" x="1574800" y="6515100"/>
          <p14:tracePt t="39348" x="1574800" y="6508750"/>
          <p14:tracePt t="39356" x="1574800" y="6496050"/>
          <p14:tracePt t="39372" x="1574800" y="6489700"/>
          <p14:tracePt t="39381" x="1574800" y="6464300"/>
          <p14:tracePt t="39396" x="1574800" y="6457950"/>
          <p14:tracePt t="39404" x="1574800" y="6445250"/>
          <p14:tracePt t="39980" x="1587500" y="6445250"/>
          <p14:tracePt t="40028" x="1600200" y="6438900"/>
          <p14:tracePt t="40060" x="1612900" y="6432550"/>
          <p14:tracePt t="40092" x="1619250" y="6426200"/>
          <p14:tracePt t="40100" x="1625600" y="6419850"/>
          <p14:tracePt t="40116" x="1631950" y="6419850"/>
          <p14:tracePt t="40148" x="1638300" y="6413500"/>
          <p14:tracePt t="40156" x="1644650" y="6407150"/>
          <p14:tracePt t="40244" x="1651000" y="6400800"/>
          <p14:tracePt t="40717" x="1657350" y="6400800"/>
          <p14:tracePt t="40728" x="0" y="0"/>
        </p14:tracePtLst>
        <p14:tracePtLst>
          <p14:tracePt t="41733" x="3937000" y="3765550"/>
          <p14:tracePt t="41756" x="3943350" y="3759200"/>
          <p14:tracePt t="41764" x="3949700" y="3759200"/>
          <p14:tracePt t="41916" x="3943350" y="3752850"/>
          <p14:tracePt t="41928" x="3930650" y="3746500"/>
          <p14:tracePt t="41932" x="3911600" y="3740150"/>
          <p14:tracePt t="41940" x="3860800" y="3721100"/>
          <p14:tracePt t="41956" x="3816350" y="3714750"/>
          <p14:tracePt t="41980" x="3790950" y="3714750"/>
          <p14:tracePt t="41988" x="3746500" y="3708400"/>
          <p14:tracePt t="42004" x="3689350" y="3702050"/>
          <p14:tracePt t="42019" x="3657600" y="3702050"/>
          <p14:tracePt t="42035" x="3587750" y="3695700"/>
          <p14:tracePt t="42060" x="3556000" y="3695700"/>
          <p14:tracePt t="42069" x="3479800" y="3676650"/>
          <p14:tracePt t="42092" x="3397250" y="3651250"/>
          <p14:tracePt t="42102" x="3327400" y="3632200"/>
          <p14:tracePt t="42121" x="3251200" y="3625850"/>
          <p14:tracePt t="42135" x="3168650" y="3606800"/>
          <p14:tracePt t="42152" x="3124200" y="3606800"/>
          <p14:tracePt t="42169" x="3067050" y="3606800"/>
          <p14:tracePt t="42186" x="3028950" y="3619500"/>
          <p14:tracePt t="42202" x="2984500" y="3644900"/>
          <p14:tracePt t="42219" x="2952750" y="3670300"/>
          <p14:tracePt t="42236" x="2876550" y="3759200"/>
          <p14:tracePt t="42252" x="2832100" y="3829050"/>
          <p14:tracePt t="42269" x="2806700" y="3879850"/>
          <p14:tracePt t="42286" x="2787650" y="3917950"/>
          <p14:tracePt t="42302" x="2781300" y="3943350"/>
          <p14:tracePt t="42319" x="2781300" y="3949700"/>
          <p14:tracePt t="42336" x="2806700" y="3956050"/>
          <p14:tracePt t="42352" x="2838450" y="3949700"/>
          <p14:tracePt t="42369" x="2882900" y="3930650"/>
          <p14:tracePt t="42386" x="2959100" y="3917950"/>
          <p14:tracePt t="42403" x="3022600" y="3917950"/>
          <p14:tracePt t="42420" x="3168650" y="3917950"/>
          <p14:tracePt t="42436" x="3689350" y="3930650"/>
          <p14:tracePt t="42453" x="3854450" y="3937000"/>
          <p14:tracePt t="42469" x="4025900" y="3949700"/>
          <p14:tracePt t="42486" x="4146550" y="3949700"/>
          <p14:tracePt t="42504" x="4178300" y="3943350"/>
          <p14:tracePt t="42557" x="4171950" y="3943350"/>
          <p14:tracePt t="42573" x="4165600" y="3943350"/>
          <p14:tracePt t="42589" x="4152900" y="3937000"/>
          <p14:tracePt t="42597" x="4140200" y="3930650"/>
          <p14:tracePt t="42605" x="4121150" y="3924300"/>
          <p14:tracePt t="42621" x="4102100" y="3924300"/>
          <p14:tracePt t="42637" x="4089400" y="3924300"/>
          <p14:tracePt t="42638" x="4051300" y="3911600"/>
          <p14:tracePt t="42654" x="4006850" y="3911600"/>
          <p14:tracePt t="42671" x="3987800" y="3911600"/>
          <p14:tracePt t="42687" x="3981450" y="3911600"/>
          <p14:tracePt t="42861" x="3975100" y="3911600"/>
          <p14:tracePt t="43015" x="3975100" y="3917950"/>
          <p14:tracePt t="43021" x="4076700" y="3930650"/>
          <p14:tracePt t="43038" x="4191000" y="3930650"/>
          <p14:tracePt t="43039" x="4457700" y="3924300"/>
          <p14:tracePt t="43071" x="4806950" y="3892550"/>
          <p14:tracePt t="43077" x="5156200" y="3860800"/>
          <p14:tracePt t="43088" x="5359400" y="3848100"/>
          <p14:tracePt t="43121" x="6019800" y="3879850"/>
          <p14:tracePt t="43122" x="6292850" y="3930650"/>
          <p14:tracePt t="43138" x="6489700" y="3956050"/>
          <p14:tracePt t="43155" x="6546850" y="3968750"/>
          <p14:tracePt t="43172" x="6565900" y="3975100"/>
          <p14:tracePt t="43349" x="6578600" y="3975100"/>
          <p14:tracePt t="43364" x="6597650" y="3968750"/>
          <p14:tracePt t="43365" x="6604000" y="3968750"/>
          <p14:tracePt t="43373" x="6629400" y="3956050"/>
          <p14:tracePt t="43389" x="6654800" y="3943350"/>
          <p14:tracePt t="43437" x="6661150" y="3943350"/>
          <p14:tracePt t="43452" x="6667500" y="3943350"/>
          <p14:tracePt t="43461" x="6686550" y="3937000"/>
          <p14:tracePt t="43469" x="6699250" y="3924300"/>
          <p14:tracePt t="43477" x="6743700" y="3892550"/>
          <p14:tracePt t="43493" x="6788150" y="3860800"/>
          <p14:tracePt t="43509" x="6807200" y="3841750"/>
          <p14:tracePt t="43522" x="6838950" y="3822700"/>
          <p14:tracePt t="43539" x="6870700" y="3803650"/>
          <p14:tracePt t="43556" x="6883400" y="3790950"/>
          <p14:tracePt t="43572" x="6902450" y="3765550"/>
          <p14:tracePt t="43590" x="6915150" y="3765550"/>
          <p14:tracePt t="43628" x="6915150" y="3759200"/>
          <p14:tracePt t="43638" x="6921500" y="3752850"/>
          <p14:tracePt t="43664" x="6921500" y="3740150"/>
          <p14:tracePt t="43671" x="6934200" y="3733800"/>
          <p14:tracePt t="43676" x="6934200" y="3714750"/>
          <p14:tracePt t="43692" x="6940550" y="3695700"/>
          <p14:tracePt t="43707" x="6946900" y="3689350"/>
          <p14:tracePt t="43721" x="6953250" y="3670300"/>
          <p14:tracePt t="43739" x="6953250" y="3663950"/>
          <p14:tracePt t="43781" x="6953250" y="3657600"/>
          <p14:tracePt t="43798" x="6946900" y="3651250"/>
          <p14:tracePt t="43815" x="6921500" y="3651250"/>
          <p14:tracePt t="43815" x="6908800" y="3644900"/>
          <p14:tracePt t="43822" x="6788150" y="3619500"/>
          <p14:tracePt t="43838" x="6565900" y="3575050"/>
          <p14:tracePt t="43855" x="6369050" y="3543300"/>
          <p14:tracePt t="43873" x="6235700" y="3543300"/>
          <p14:tracePt t="43890" x="6115050" y="3549650"/>
          <p14:tracePt t="43906" x="6057900" y="3562350"/>
          <p14:tracePt t="43923" x="6026150" y="3581400"/>
          <p14:tracePt t="43939" x="6007100" y="3594100"/>
          <p14:tracePt t="43956" x="5994400" y="3613150"/>
          <p14:tracePt t="43973" x="5981700" y="3632200"/>
          <p14:tracePt t="43990" x="5981700" y="3644900"/>
          <p14:tracePt t="44006" x="5981700" y="3663950"/>
          <p14:tracePt t="44023" x="5981700" y="3689350"/>
          <p14:tracePt t="44040" x="5981700" y="3695700"/>
          <p14:tracePt t="44056" x="5988050" y="3695700"/>
          <p14:tracePt t="44093" x="5994400" y="3695700"/>
          <p14:tracePt t="44117" x="6000750" y="3695700"/>
          <p14:tracePt t="44132" x="6007100" y="3695700"/>
          <p14:tracePt t="44133" x="6013450" y="3702050"/>
          <p14:tracePt t="44141" x="6026150" y="3708400"/>
          <p14:tracePt t="44157" x="6070600" y="3727450"/>
          <p14:tracePt t="44181" x="6115050" y="3733800"/>
          <p14:tracePt t="44197" x="6172200" y="3752850"/>
          <p14:tracePt t="44207" x="6229350" y="3778250"/>
          <p14:tracePt t="44223" x="6318250" y="3810000"/>
          <p14:tracePt t="44240" x="6413500" y="3822700"/>
          <p14:tracePt t="44257" x="6559550" y="3841750"/>
          <p14:tracePt t="44273" x="6654800" y="3841750"/>
          <p14:tracePt t="44290" x="6756400" y="3841750"/>
          <p14:tracePt t="44307" x="6883400" y="3841750"/>
          <p14:tracePt t="44323" x="6997700" y="3841750"/>
          <p14:tracePt t="44340" x="7099300" y="3822700"/>
          <p14:tracePt t="44357" x="7137400" y="3810000"/>
          <p14:tracePt t="44397" x="7150100" y="3803650"/>
          <p14:tracePt t="44421" x="7150100" y="3797300"/>
          <p14:tracePt t="44429" x="7150100" y="3778250"/>
          <p14:tracePt t="44437" x="7150100" y="3765550"/>
          <p14:tracePt t="44457" x="7150100" y="3752850"/>
          <p14:tracePt t="44461" x="7143750" y="3746500"/>
          <p14:tracePt t="44493" x="7137400" y="3740150"/>
          <p14:tracePt t="44501" x="7118350" y="3727450"/>
          <p14:tracePt t="44507" x="7092950" y="3714750"/>
          <p14:tracePt t="44524" x="7042150" y="3695700"/>
          <p14:tracePt t="44540" x="6985000" y="3683000"/>
          <p14:tracePt t="44557" x="6915150" y="3676650"/>
          <p14:tracePt t="44574" x="6794500" y="3676650"/>
          <p14:tracePt t="44591" x="6661150" y="3683000"/>
          <p14:tracePt t="44607" x="6400800" y="3670300"/>
          <p14:tracePt t="44624" x="6248400" y="3670300"/>
          <p14:tracePt t="44641" x="5988050" y="3695700"/>
          <p14:tracePt t="44657" x="5829300" y="3740150"/>
          <p14:tracePt t="44674" x="5746750" y="3765550"/>
          <p14:tracePt t="44691" x="5676900" y="3816350"/>
          <p14:tracePt t="44708" x="5664200" y="3841750"/>
          <p14:tracePt t="44741" x="5664200" y="3848100"/>
          <p14:tracePt t="44773" x="5676900" y="3848100"/>
          <p14:tracePt t="44789" x="5683250" y="3854450"/>
          <p14:tracePt t="44800" x="5715000" y="3867150"/>
          <p14:tracePt t="44800" x="5727700" y="3867150"/>
          <p14:tracePt t="44813" x="5740400" y="3867150"/>
          <p14:tracePt t="44821" x="5759450" y="3867150"/>
          <p14:tracePt t="44829" x="5803900" y="3873500"/>
          <p14:tracePt t="44853" x="5899150" y="3867150"/>
          <p14:tracePt t="44861" x="5981700" y="3867150"/>
          <p14:tracePt t="44877" x="6102350" y="3867150"/>
          <p14:tracePt t="44893" x="6394450" y="3822700"/>
          <p14:tracePt t="44908" x="6521450" y="3771900"/>
          <p14:tracePt t="44924" x="6616700" y="3714750"/>
          <p14:tracePt t="44941" x="6680200" y="3695700"/>
          <p14:tracePt t="44958" x="6705600" y="3683000"/>
          <p14:tracePt t="44975" x="6724650" y="3663950"/>
          <p14:tracePt t="45077" x="6711950" y="3663950"/>
          <p14:tracePt t="45085" x="6692900" y="3670300"/>
          <p14:tracePt t="45093" x="6648450" y="3689350"/>
          <p14:tracePt t="45101" x="6604000" y="3702050"/>
          <p14:tracePt t="45108" x="6489700" y="3752850"/>
          <p14:tracePt t="45125" x="6356350" y="3803650"/>
          <p14:tracePt t="45141" x="6305550" y="3816350"/>
          <p14:tracePt t="45158" x="6292850" y="3816350"/>
          <p14:tracePt t="45447" x="0" y="0"/>
        </p14:tracePtLst>
        <p14:tracePtLst>
          <p14:tracePt t="46900" x="3067050" y="5124450"/>
          <p14:tracePt t="47094" x="3073400" y="5124450"/>
          <p14:tracePt t="47117" x="3086100" y="5124450"/>
          <p14:tracePt t="47133" x="3092450" y="5124450"/>
          <p14:tracePt t="47221" x="3098800" y="5124450"/>
          <p14:tracePt t="47237" x="3111500" y="5124450"/>
          <p14:tracePt t="47277" x="3124200" y="5124450"/>
          <p14:tracePt t="47350" x="3136900" y="5124450"/>
          <p14:tracePt t="47373" x="3149600" y="5124450"/>
          <p14:tracePt t="47389" x="3155950" y="5124450"/>
          <p14:tracePt t="47397" x="3194050" y="5105400"/>
          <p14:tracePt t="47405" x="3238500" y="5092700"/>
          <p14:tracePt t="47413" x="3346450" y="5086350"/>
          <p14:tracePt t="47429" x="3549650" y="5060950"/>
          <p14:tracePt t="47445" x="3581400" y="5060950"/>
          <p14:tracePt t="47462" x="3670300" y="5060950"/>
          <p14:tracePt t="47613" x="3657600" y="5067300"/>
          <p14:tracePt t="47725" x="3670300" y="5067300"/>
          <p14:tracePt t="47733" x="3676650" y="5067300"/>
          <p14:tracePt t="47746" x="3702050" y="5060950"/>
          <p14:tracePt t="47749" x="3765550" y="5054600"/>
          <p14:tracePt t="47765" x="3879850" y="5054600"/>
          <p14:tracePt t="47781" x="4006850" y="5054600"/>
          <p14:tracePt t="47781" x="4108450" y="5067300"/>
          <p14:tracePt t="47797" x="4203700" y="5073650"/>
          <p14:tracePt t="47812" x="4533900" y="5073650"/>
          <p14:tracePt t="47829" x="4565650" y="5073650"/>
          <p14:tracePt t="47846" x="4572000" y="5073650"/>
          <p14:tracePt t="47863" x="4578350" y="5073650"/>
          <p14:tracePt t="47879" x="4635500" y="5073650"/>
          <p14:tracePt t="47896" x="4718050" y="5080000"/>
          <p14:tracePt t="47913" x="4838700" y="5099050"/>
          <p14:tracePt t="47929" x="4959350" y="5105400"/>
          <p14:tracePt t="47947" x="5181600" y="5137150"/>
          <p14:tracePt t="47963" x="5264150" y="5137150"/>
          <p14:tracePt t="47979" x="5302250" y="5143500"/>
          <p14:tracePt t="47979" x="5308600" y="5143500"/>
          <p14:tracePt t="48021" x="5314950" y="5143500"/>
          <p14:tracePt t="48029" x="5321300" y="5143500"/>
          <p14:tracePt t="48045" x="5334000" y="5143500"/>
          <p14:tracePt t="48063" x="5353050" y="5143500"/>
          <p14:tracePt t="48141" x="5359400" y="5143500"/>
          <p14:tracePt t="48155" x="5384800" y="5143500"/>
          <p14:tracePt t="48157" x="5391150" y="5143500"/>
          <p14:tracePt t="48165" x="5422900" y="5143500"/>
          <p14:tracePt t="48181" x="5441950" y="5143500"/>
          <p14:tracePt t="48181" x="5448300" y="5143500"/>
          <p14:tracePt t="48411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/>
              <a:t>Crystal Field Theory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148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Weak and strong field limits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Related to location of 4</a:t>
            </a:r>
            <a:r>
              <a:rPr lang="en-US" sz="1800" baseline="30000" dirty="0"/>
              <a:t>th</a:t>
            </a:r>
            <a:r>
              <a:rPr lang="en-US" sz="1800" dirty="0"/>
              <a:t> d</a:t>
            </a:r>
            <a:r>
              <a:rPr lang="en-US" sz="1800" baseline="30000" dirty="0"/>
              <a:t>4</a:t>
            </a:r>
            <a:r>
              <a:rPr lang="en-US" sz="1800" dirty="0"/>
              <a:t> electron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t</a:t>
            </a:r>
            <a:r>
              <a:rPr lang="en-US" sz="1800" baseline="-25000" dirty="0"/>
              <a:t>2g</a:t>
            </a:r>
            <a:r>
              <a:rPr lang="en-US" sz="1800" baseline="30000" dirty="0"/>
              <a:t>4</a:t>
            </a:r>
            <a:r>
              <a:rPr lang="en-US" sz="1800" dirty="0"/>
              <a:t> or t</a:t>
            </a:r>
            <a:r>
              <a:rPr lang="en-US" sz="1800" baseline="-25000" dirty="0"/>
              <a:t>2g</a:t>
            </a:r>
            <a:r>
              <a:rPr lang="en-US" sz="1800" baseline="30000" dirty="0"/>
              <a:t>3</a:t>
            </a:r>
            <a:r>
              <a:rPr lang="en-US" sz="1800" dirty="0"/>
              <a:t>e</a:t>
            </a:r>
            <a:r>
              <a:rPr lang="en-US" sz="1800" baseline="-25000" dirty="0"/>
              <a:t>g</a:t>
            </a:r>
            <a:r>
              <a:rPr lang="en-US" sz="1800" baseline="30000" dirty="0"/>
              <a:t>1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sz="1800" dirty="0"/>
              <a:t>All in t</a:t>
            </a:r>
            <a:r>
              <a:rPr lang="en-US" sz="1800" baseline="-25000" dirty="0"/>
              <a:t>2g</a:t>
            </a:r>
            <a:r>
              <a:rPr lang="en-US" sz="1800" dirty="0"/>
              <a:t> has coulombic repulsion (P) but promotion to e</a:t>
            </a:r>
            <a:r>
              <a:rPr lang="en-US" sz="1800" baseline="-25000" dirty="0"/>
              <a:t>g</a:t>
            </a:r>
            <a:r>
              <a:rPr lang="en-US" sz="1800" dirty="0"/>
              <a:t> need </a:t>
            </a:r>
            <a:r>
              <a:rPr lang="en-US" sz="1800" dirty="0">
                <a:latin typeface="Symbol" pitchFamily="18" charset="2"/>
              </a:rPr>
              <a:t>D</a:t>
            </a:r>
            <a:r>
              <a:rPr lang="en-US" sz="1800" baseline="-25000" dirty="0">
                <a:latin typeface="Times New Roman" pitchFamily="18" charset="0"/>
              </a:rPr>
              <a:t>o</a:t>
            </a:r>
            <a:r>
              <a:rPr lang="en-US" sz="1800" dirty="0">
                <a:latin typeface="Times New Roman" pitchFamily="18" charset="0"/>
              </a:rPr>
              <a:t> energy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Symbol" pitchFamily="18" charset="2"/>
              </a:rPr>
              <a:t>D</a:t>
            </a:r>
            <a:r>
              <a:rPr lang="en-US" sz="1800" baseline="-25000" dirty="0">
                <a:latin typeface="Times New Roman" pitchFamily="18" charset="0"/>
              </a:rPr>
              <a:t>o</a:t>
            </a:r>
            <a:r>
              <a:rPr lang="en-US" sz="1800" dirty="0">
                <a:latin typeface="Times New Roman" pitchFamily="18" charset="0"/>
              </a:rPr>
              <a:t>&lt;P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Times New Roman" pitchFamily="18" charset="0"/>
              </a:rPr>
              <a:t>Lower energy if e</a:t>
            </a:r>
            <a:r>
              <a:rPr lang="en-US" sz="1800" baseline="-25000" dirty="0">
                <a:latin typeface="Times New Roman" pitchFamily="18" charset="0"/>
              </a:rPr>
              <a:t>g</a:t>
            </a:r>
            <a:r>
              <a:rPr lang="en-US" sz="1800" dirty="0">
                <a:latin typeface="Times New Roman" pitchFamily="18" charset="0"/>
              </a:rPr>
              <a:t> is occupied</a:t>
            </a:r>
          </a:p>
          <a:p>
            <a:pPr lvl="3">
              <a:lnSpc>
                <a:spcPct val="90000"/>
              </a:lnSpc>
            </a:pPr>
            <a:r>
              <a:rPr lang="en-US" sz="1800" dirty="0">
                <a:latin typeface="Times New Roman" pitchFamily="18" charset="0"/>
              </a:rPr>
              <a:t>Weak field</a:t>
            </a:r>
          </a:p>
          <a:p>
            <a:pPr lvl="4">
              <a:lnSpc>
                <a:spcPct val="90000"/>
              </a:lnSpc>
            </a:pPr>
            <a:r>
              <a:rPr lang="en-US" sz="1800" dirty="0">
                <a:latin typeface="Times New Roman" pitchFamily="18" charset="0"/>
              </a:rPr>
              <a:t>High spin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Times New Roman" pitchFamily="18" charset="0"/>
              </a:rPr>
              <a:t>Low spin for ligands high in </a:t>
            </a:r>
            <a:r>
              <a:rPr lang="en-US" sz="1800" dirty="0" smtClean="0">
                <a:latin typeface="Times New Roman" pitchFamily="18" charset="0"/>
              </a:rPr>
              <a:t>series with strong field</a:t>
            </a:r>
            <a:endParaRPr lang="en-US" sz="1800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Symbol" pitchFamily="18" charset="2"/>
              </a:rPr>
              <a:t>D</a:t>
            </a:r>
            <a:r>
              <a:rPr lang="en-US" sz="1800" baseline="-25000" dirty="0">
                <a:latin typeface="Times New Roman" pitchFamily="18" charset="0"/>
              </a:rPr>
              <a:t>o </a:t>
            </a:r>
            <a:r>
              <a:rPr lang="en-US" sz="1800" dirty="0">
                <a:latin typeface="Times New Roman" pitchFamily="18" charset="0"/>
              </a:rPr>
              <a:t>and P related to metal and ligand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4d and 5d generally </a:t>
            </a:r>
            <a:r>
              <a:rPr lang="en-US" sz="1800" dirty="0" smtClean="0"/>
              <a:t>have </a:t>
            </a:r>
            <a:r>
              <a:rPr lang="en-US" sz="1800" dirty="0">
                <a:latin typeface="Symbol" pitchFamily="18" charset="2"/>
              </a:rPr>
              <a:t>D</a:t>
            </a:r>
            <a:r>
              <a:rPr lang="en-US" sz="1800" baseline="-25000" dirty="0">
                <a:latin typeface="Times New Roman" pitchFamily="18" charset="0"/>
              </a:rPr>
              <a:t>o </a:t>
            </a:r>
            <a:r>
              <a:rPr lang="en-US" sz="1800" dirty="0" smtClean="0"/>
              <a:t>greater </a:t>
            </a:r>
            <a:r>
              <a:rPr lang="en-US" sz="1800" dirty="0"/>
              <a:t>than </a:t>
            </a:r>
            <a:r>
              <a:rPr lang="en-US" sz="1800" dirty="0" smtClean="0"/>
              <a:t>3d  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typically </a:t>
            </a:r>
            <a:r>
              <a:rPr lang="en-US" sz="1800" dirty="0"/>
              <a:t>low </a:t>
            </a:r>
            <a:r>
              <a:rPr lang="en-US" sz="1800" dirty="0" smtClean="0"/>
              <a:t>spin</a:t>
            </a:r>
            <a:endParaRPr lang="en-US" sz="1800" dirty="0"/>
          </a:p>
        </p:txBody>
      </p:sp>
      <p:pic>
        <p:nvPicPr>
          <p:cNvPr id="141316" name="Picture 4" descr="dia07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486400" y="990600"/>
            <a:ext cx="2352675" cy="2590800"/>
          </a:xfrm>
          <a:noFill/>
          <a:ln/>
        </p:spPr>
      </p:pic>
      <p:pic>
        <p:nvPicPr>
          <p:cNvPr id="141317" name="Picture 5" descr="dia074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029200" y="3810000"/>
            <a:ext cx="2465388" cy="2667000"/>
          </a:xfrm>
          <a:noFill/>
          <a:ln/>
        </p:spPr>
      </p:pic>
      <p:sp>
        <p:nvSpPr>
          <p:cNvPr id="2" name="Oval 1"/>
          <p:cNvSpPr/>
          <p:nvPr/>
        </p:nvSpPr>
        <p:spPr bwMode="auto">
          <a:xfrm>
            <a:off x="6553200" y="2514600"/>
            <a:ext cx="1600200" cy="6858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467225" y="3200400"/>
            <a:ext cx="2514600" cy="1524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6181725" y="5410200"/>
            <a:ext cx="1600200" cy="6858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590925" y="4286250"/>
            <a:ext cx="2590800" cy="1409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00"/>
    </mc:Choice>
    <mc:Fallback xmlns="">
      <p:transition spd="slow" advTm="12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9" grpId="0" animBg="1"/>
      <p:bldP spid="9" grpId="1" animBg="1"/>
    </p:bldLst>
  </p:timing>
  <p:extLst mod="1">
    <p:ext uri="{3A86A75C-4F4B-4683-9AE1-C65F6400EC91}">
      <p14:laserTraceLst xmlns:p14="http://schemas.microsoft.com/office/powerpoint/2010/main">
        <p14:tracePtLst>
          <p14:tracePt t="9465" x="4146550" y="1695450"/>
          <p14:tracePt t="9583" x="4159250" y="1689100"/>
          <p14:tracePt t="9591" x="4171950" y="1682750"/>
          <p14:tracePt t="9599" x="4203700" y="1676400"/>
          <p14:tracePt t="9607" x="4279900" y="1663700"/>
          <p14:tracePt t="9623" x="4356100" y="1638300"/>
          <p14:tracePt t="9639" x="4445000" y="1612900"/>
          <p14:tracePt t="9655" x="4514850" y="1606550"/>
          <p14:tracePt t="9671" x="4559300" y="1606550"/>
          <p14:tracePt t="9687" x="4629150" y="1600200"/>
          <p14:tracePt t="9703" x="4648200" y="1600200"/>
          <p14:tracePt t="9719" x="4667250" y="1593850"/>
          <p14:tracePt t="9736" x="4692650" y="1587500"/>
          <p14:tracePt t="9769" x="4762500" y="1568450"/>
          <p14:tracePt t="9775" x="4813300" y="1555750"/>
          <p14:tracePt t="9787" x="4851400" y="1524000"/>
          <p14:tracePt t="9802" x="4902200" y="1466850"/>
          <p14:tracePt t="9819" x="4908550" y="1435100"/>
          <p14:tracePt t="9836" x="4908550" y="1403350"/>
          <p14:tracePt t="9852" x="4908550" y="1371600"/>
          <p14:tracePt t="9869" x="4908550" y="1352550"/>
          <p14:tracePt t="9886" x="4889500" y="1320800"/>
          <p14:tracePt t="9902" x="4794250" y="1231900"/>
          <p14:tracePt t="9919" x="4743450" y="1206500"/>
          <p14:tracePt t="9936" x="4711700" y="1187450"/>
          <p14:tracePt t="9952" x="4679950" y="1168400"/>
          <p14:tracePt t="9970" x="4635500" y="1149350"/>
          <p14:tracePt t="9986" x="4572000" y="1130300"/>
          <p14:tracePt t="10002" x="4445000" y="1098550"/>
          <p14:tracePt t="10019" x="4267200" y="1060450"/>
          <p14:tracePt t="10036" x="4152900" y="1054100"/>
          <p14:tracePt t="10052" x="4070350" y="1054100"/>
          <p14:tracePt t="10070" x="3987800" y="1054100"/>
          <p14:tracePt t="10086" x="3886200" y="1066800"/>
          <p14:tracePt t="10103" x="3759200" y="1085850"/>
          <p14:tracePt t="10119" x="3543300" y="1143000"/>
          <p14:tracePt t="10136" x="3409950" y="1174750"/>
          <p14:tracePt t="10153" x="3295650" y="1206500"/>
          <p14:tracePt t="10170" x="3168650" y="1238250"/>
          <p14:tracePt t="10186" x="2978150" y="1295400"/>
          <p14:tracePt t="10203" x="2755900" y="1352550"/>
          <p14:tracePt t="10219" x="2311400" y="1441450"/>
          <p14:tracePt t="10236" x="2146300" y="1479550"/>
          <p14:tracePt t="10253" x="1987550" y="1524000"/>
          <p14:tracePt t="10270" x="1866900" y="1549400"/>
          <p14:tracePt t="10286" x="1746250" y="1568450"/>
          <p14:tracePt t="10303" x="1682750" y="1574800"/>
          <p14:tracePt t="10320" x="1625600" y="1581150"/>
          <p14:tracePt t="10336" x="1600200" y="1581150"/>
          <p14:tracePt t="10353" x="1581150" y="1581150"/>
          <p14:tracePt t="10370" x="1568450" y="1581150"/>
          <p14:tracePt t="10386" x="1543050" y="1581150"/>
          <p14:tracePt t="10403" x="1485900" y="1574800"/>
          <p14:tracePt t="10420" x="1454150" y="1574800"/>
          <p14:tracePt t="10437" x="1422400" y="1568450"/>
          <p14:tracePt t="10453" x="1390650" y="1568450"/>
          <p14:tracePt t="10470" x="1346200" y="1568450"/>
          <p14:tracePt t="10487" x="1308100" y="1568450"/>
          <p14:tracePt t="10503" x="1282700" y="1574800"/>
          <p14:tracePt t="10520" x="1282700" y="1581150"/>
          <p14:tracePt t="10537" x="1282700" y="1593850"/>
          <p14:tracePt t="10553" x="1289050" y="1606550"/>
          <p14:tracePt t="10570" x="1314450" y="1606550"/>
          <p14:tracePt t="10586" x="1352550" y="1612900"/>
          <p14:tracePt t="10603" x="1403350" y="1619250"/>
          <p14:tracePt t="10620" x="1485900" y="1644650"/>
          <p14:tracePt t="10637" x="1568450" y="1670050"/>
          <p14:tracePt t="10654" x="1619250" y="1689100"/>
          <p14:tracePt t="10670" x="1739900" y="1727200"/>
          <p14:tracePt t="10687" x="1778000" y="1746250"/>
          <p14:tracePt t="10704" x="1911350" y="1758950"/>
          <p14:tracePt t="10721" x="2012950" y="1765300"/>
          <p14:tracePt t="10737" x="2152650" y="1784350"/>
          <p14:tracePt t="10754" x="2228850" y="1803400"/>
          <p14:tracePt t="10771" x="2273300" y="1803400"/>
          <p14:tracePt t="10787" x="2305050" y="1803400"/>
          <p14:tracePt t="10804" x="2336800" y="1803400"/>
          <p14:tracePt t="10821" x="2393950" y="1809750"/>
          <p14:tracePt t="10837" x="2444750" y="1809750"/>
          <p14:tracePt t="10854" x="2533650" y="1809750"/>
          <p14:tracePt t="10871" x="2711450" y="1816100"/>
          <p14:tracePt t="10887" x="2774950" y="1816100"/>
          <p14:tracePt t="10904" x="3054350" y="1797050"/>
          <p14:tracePt t="10921" x="3130550" y="1797050"/>
          <p14:tracePt t="10937" x="3194050" y="1790700"/>
          <p14:tracePt t="10954" x="3251200" y="1784350"/>
          <p14:tracePt t="10971" x="3435350" y="1739900"/>
          <p14:tracePt t="10987" x="3606800" y="1682750"/>
          <p14:tracePt t="11004" x="3740150" y="1625600"/>
          <p14:tracePt t="11021" x="3848100" y="1574800"/>
          <p14:tracePt t="11037" x="3930650" y="1543050"/>
          <p14:tracePt t="11054" x="4064000" y="1498600"/>
          <p14:tracePt t="11071" x="4095750" y="1492250"/>
          <p14:tracePt t="11088" x="4121150" y="1485900"/>
          <p14:tracePt t="11104" x="4210050" y="1460500"/>
          <p14:tracePt t="11121" x="4254500" y="1447800"/>
          <p14:tracePt t="11138" x="4343400" y="1428750"/>
          <p14:tracePt t="11154" x="4387850" y="1422400"/>
          <p14:tracePt t="11171" x="4432300" y="1416050"/>
          <p14:tracePt t="11188" x="4495800" y="1409700"/>
          <p14:tracePt t="11204" x="4641850" y="1390650"/>
          <p14:tracePt t="11221" x="4692650" y="1384300"/>
          <p14:tracePt t="11238" x="4762500" y="1365250"/>
          <p14:tracePt t="11255" x="4768850" y="1365250"/>
          <p14:tracePt t="11335" x="4762500" y="1365250"/>
          <p14:tracePt t="11343" x="4749800" y="1365250"/>
          <p14:tracePt t="11351" x="4743450" y="1371600"/>
          <p14:tracePt t="11359" x="4699000" y="1403350"/>
          <p14:tracePt t="11371" x="4673600" y="1422400"/>
          <p14:tracePt t="11388" x="4641850" y="1441450"/>
          <p14:tracePt t="11405" x="4629150" y="1447800"/>
          <p14:tracePt t="11421" x="4603750" y="1460500"/>
          <p14:tracePt t="11438" x="4591050" y="1466850"/>
          <p14:tracePt t="11487" x="4584700" y="1466850"/>
          <p14:tracePt t="11503" x="4565650" y="1479550"/>
          <p14:tracePt t="11511" x="4521200" y="1498600"/>
          <p14:tracePt t="11527" x="4464050" y="1543050"/>
          <p14:tracePt t="11543" x="4381500" y="1587500"/>
          <p14:tracePt t="11559" x="4305300" y="1644650"/>
          <p14:tracePt t="11572" x="4286250" y="1651000"/>
          <p14:tracePt t="11588" x="4273550" y="1657350"/>
          <p14:tracePt t="11605" x="4254500" y="1670050"/>
          <p14:tracePt t="11622" x="4229100" y="1682750"/>
          <p14:tracePt t="11639" x="4222750" y="1689100"/>
          <p14:tracePt t="11655" x="4210050" y="1701800"/>
          <p14:tracePt t="11672" x="4184650" y="1708150"/>
          <p14:tracePt t="11689" x="4178300" y="1708150"/>
          <p14:tracePt t="11705" x="4152900" y="1720850"/>
          <p14:tracePt t="11722" x="4146550" y="1727200"/>
          <p14:tracePt t="11831" x="4140200" y="1714500"/>
          <p14:tracePt t="11848" x="4133850" y="1708150"/>
          <p14:tracePt t="11865" x="4133850" y="1701800"/>
          <p14:tracePt t="11872" x="4133850" y="1695450"/>
          <p14:tracePt t="11873" x="4140200" y="1657350"/>
          <p14:tracePt t="11889" x="4152900" y="1631950"/>
          <p14:tracePt t="11906" x="4210050" y="1524000"/>
          <p14:tracePt t="11922" x="4222750" y="1492250"/>
          <p14:tracePt t="11939" x="4241800" y="1485900"/>
          <p14:tracePt t="12247" x="4235450" y="1485900"/>
          <p14:tracePt t="12255" x="4229100" y="1498600"/>
          <p14:tracePt t="12261" x="4229100" y="1511300"/>
          <p14:tracePt t="12274" x="4203700" y="1517650"/>
          <p14:tracePt t="12290" x="4203700" y="1524000"/>
          <p14:tracePt t="12306" x="4197350" y="1524000"/>
          <p14:tracePt t="12415" x="4197350" y="1530350"/>
          <p14:tracePt t="12487" x="4197350" y="1536700"/>
          <p14:tracePt t="12567" x="4203700" y="1536700"/>
          <p14:tracePt t="12584" x="4210050" y="1536700"/>
          <p14:tracePt t="12623" x="4216400" y="1536700"/>
          <p14:tracePt t="12639" x="4229100" y="1536700"/>
          <p14:tracePt t="12703" x="4235450" y="1536700"/>
          <p14:tracePt t="12719" x="4248150" y="1530350"/>
          <p14:tracePt t="12727" x="4254500" y="1530350"/>
          <p14:tracePt t="12735" x="4267200" y="1524000"/>
          <p14:tracePt t="12743" x="4286250" y="1524000"/>
          <p14:tracePt t="12775" x="4292600" y="1524000"/>
          <p14:tracePt t="12815" x="4298950" y="1517650"/>
          <p14:tracePt t="12823" x="4305300" y="1517650"/>
          <p14:tracePt t="12863" x="4311650" y="1517650"/>
          <p14:tracePt t="13268" x="0" y="0"/>
        </p14:tracePtLst>
        <p14:tracePtLst>
          <p14:tracePt t="16685" x="7410450" y="2838450"/>
          <p14:tracePt t="17079" x="7429500" y="2838450"/>
          <p14:tracePt t="17087" x="7448550" y="2838450"/>
          <p14:tracePt t="17095" x="7473950" y="2832100"/>
          <p14:tracePt t="17115" x="7493000" y="2832100"/>
          <p14:tracePt t="17119" x="7581900" y="2825750"/>
          <p14:tracePt t="17132" x="7696200" y="2813050"/>
          <p14:tracePt t="17149" x="7772400" y="2800350"/>
          <p14:tracePt t="17166" x="7810500" y="2794000"/>
          <p14:tracePt t="17182" x="7854950" y="2774950"/>
          <p14:tracePt t="17199" x="7931150" y="2743200"/>
          <p14:tracePt t="17215" x="8020050" y="2705100"/>
          <p14:tracePt t="17232" x="8051800" y="2686050"/>
          <p14:tracePt t="17249" x="8077200" y="2679700"/>
          <p14:tracePt t="17265" x="8089900" y="2679700"/>
          <p14:tracePt t="17303" x="8089900" y="2673350"/>
          <p14:tracePt t="17415" x="8083550" y="2673350"/>
          <p14:tracePt t="17441" x="8077200" y="2673350"/>
          <p14:tracePt t="17447" x="8070850" y="2673350"/>
          <p14:tracePt t="17471" x="8064500" y="2667000"/>
          <p14:tracePt t="17482" x="8051800" y="2667000"/>
          <p14:tracePt t="17499" x="8039100" y="2667000"/>
          <p14:tracePt t="17503" x="8007350" y="2660650"/>
          <p14:tracePt t="17532" x="7937500" y="2635250"/>
          <p14:tracePt t="17535" x="7886700" y="2622550"/>
          <p14:tracePt t="17549" x="7835900" y="2603500"/>
          <p14:tracePt t="17566" x="7797800" y="2597150"/>
          <p14:tracePt t="17583" x="7772400" y="2590800"/>
          <p14:tracePt t="17600" x="7766050" y="2584450"/>
          <p14:tracePt t="17616" x="7753350" y="2584450"/>
          <p14:tracePt t="17633" x="7740650" y="2584450"/>
          <p14:tracePt t="17650" x="7727950" y="2578100"/>
          <p14:tracePt t="17666" x="7721600" y="2571750"/>
          <p14:tracePt t="17683" x="7715250" y="2571750"/>
          <p14:tracePt t="17792" x="7702550" y="2571750"/>
          <p14:tracePt t="17807" x="7696200" y="2571750"/>
          <p14:tracePt t="17815" x="7677150" y="2571750"/>
          <p14:tracePt t="17833" x="7620000" y="2578100"/>
          <p14:tracePt t="17839" x="7581900" y="2584450"/>
          <p14:tracePt t="17850" x="7512050" y="2597150"/>
          <p14:tracePt t="17866" x="7410450" y="2616200"/>
          <p14:tracePt t="17883" x="7289800" y="2628900"/>
          <p14:tracePt t="17900" x="7200900" y="2628900"/>
          <p14:tracePt t="17916" x="7099300" y="2622550"/>
          <p14:tracePt t="17933" x="7073900" y="2616200"/>
          <p14:tracePt t="17950" x="7061200" y="2609850"/>
          <p14:tracePt t="17999" x="7054850" y="2609850"/>
          <p14:tracePt t="18007" x="7048500" y="2609850"/>
          <p14:tracePt t="18015" x="7042150" y="2609850"/>
          <p14:tracePt t="18023" x="7023100" y="2628900"/>
          <p14:tracePt t="18033" x="6978650" y="2654300"/>
          <p14:tracePt t="18050" x="6972300" y="2667000"/>
          <p14:tracePt t="18067" x="6953250" y="2692400"/>
          <p14:tracePt t="18083" x="6946900" y="2717800"/>
          <p14:tracePt t="18100" x="6940550" y="2749550"/>
          <p14:tracePt t="18117" x="6927850" y="2768600"/>
          <p14:tracePt t="18133" x="6921500" y="2781300"/>
          <p14:tracePt t="18150" x="6915150" y="2787650"/>
          <p14:tracePt t="18167" x="6915150" y="2794000"/>
          <p14:tracePt t="18184" x="6915150" y="2800350"/>
          <p14:tracePt t="18200" x="6908800" y="2813050"/>
          <p14:tracePt t="18217" x="6915150" y="2832100"/>
          <p14:tracePt t="18234" x="6915150" y="2844800"/>
          <p14:tracePt t="18250" x="6921500" y="2857500"/>
          <p14:tracePt t="18327" x="6921500" y="2863850"/>
          <p14:tracePt t="18351" x="6921500" y="2870200"/>
          <p14:tracePt t="18399" x="6921500" y="2876550"/>
          <p14:tracePt t="18415" x="6921500" y="2882900"/>
          <p14:tracePt t="18423" x="6915150" y="2895600"/>
          <p14:tracePt t="18431" x="6908800" y="2895600"/>
          <p14:tracePt t="18450" x="6908800" y="2901950"/>
          <p14:tracePt t="18527" x="6915150" y="2901950"/>
          <p14:tracePt t="18551" x="6921500" y="2901950"/>
          <p14:tracePt t="18575" x="6934200" y="2901950"/>
          <p14:tracePt t="18583" x="6953250" y="2895600"/>
          <p14:tracePt t="18599" x="6965950" y="2895600"/>
          <p14:tracePt t="18607" x="6972300" y="2889250"/>
          <p14:tracePt t="18631" x="6985000" y="2889250"/>
          <p14:tracePt t="18663" x="6991350" y="2889250"/>
          <p14:tracePt t="18679" x="7004050" y="2889250"/>
          <p14:tracePt t="18687" x="7010400" y="2889250"/>
          <p14:tracePt t="18695" x="7016750" y="2889250"/>
          <p14:tracePt t="18703" x="7029450" y="2889250"/>
          <p14:tracePt t="18719" x="7080250" y="2889250"/>
          <p14:tracePt t="18735" x="7105650" y="2882900"/>
          <p14:tracePt t="18735" x="7118350" y="2882900"/>
          <p14:tracePt t="18752" x="7156450" y="2882900"/>
          <p14:tracePt t="18768" x="7226300" y="2889250"/>
          <p14:tracePt t="18784" x="7277100" y="2895600"/>
          <p14:tracePt t="18801" x="7315200" y="2901950"/>
          <p14:tracePt t="18818" x="7372350" y="2901950"/>
          <p14:tracePt t="18835" x="7435850" y="2901950"/>
          <p14:tracePt t="18852" x="7524750" y="2901950"/>
          <p14:tracePt t="18868" x="7575550" y="2901950"/>
          <p14:tracePt t="18885" x="7600950" y="2908300"/>
          <p14:tracePt t="18919" x="7607300" y="2908300"/>
          <p14:tracePt t="18920" x="7620000" y="2908300"/>
          <p14:tracePt t="18935" x="7651750" y="2914650"/>
          <p14:tracePt t="18952" x="7696200" y="2914650"/>
          <p14:tracePt t="18968" x="7727950" y="2914650"/>
          <p14:tracePt t="18985" x="7747000" y="2914650"/>
          <p14:tracePt t="19002" x="7759700" y="2914650"/>
          <p14:tracePt t="19018" x="7778750" y="2914650"/>
          <p14:tracePt t="19035" x="7785100" y="2914650"/>
          <p14:tracePt t="19052" x="7829550" y="2914650"/>
          <p14:tracePt t="19068" x="7848600" y="2914650"/>
          <p14:tracePt t="19085" x="7861300" y="2914650"/>
          <p14:tracePt t="19503" x="7867650" y="2825750"/>
          <p14:tracePt t="19511" x="7867650" y="2692400"/>
          <p14:tracePt t="19528" x="7899400" y="2203450"/>
          <p14:tracePt t="19535" x="7912100" y="1955800"/>
          <p14:tracePt t="19545" x="7905750" y="1873250"/>
          <p14:tracePt t="19552" x="7880350" y="1695450"/>
          <p14:tracePt t="19569" x="7842250" y="1581150"/>
          <p14:tracePt t="19586" x="7766050" y="1460500"/>
          <p14:tracePt t="19603" x="7626350" y="1352550"/>
          <p14:tracePt t="19619" x="7569200" y="1333500"/>
          <p14:tracePt t="19636" x="7518400" y="1320800"/>
          <p14:tracePt t="19653" x="7467600" y="1308100"/>
          <p14:tracePt t="19669" x="7435850" y="1295400"/>
          <p14:tracePt t="19686" x="7410450" y="1289050"/>
          <p14:tracePt t="19703" x="7378700" y="1276350"/>
          <p14:tracePt t="19720" x="7308850" y="1250950"/>
          <p14:tracePt t="19736" x="7251700" y="1200150"/>
          <p14:tracePt t="19753" x="7194550" y="1149350"/>
          <p14:tracePt t="19769" x="7169150" y="1130300"/>
          <p14:tracePt t="19786" x="7162800" y="1123950"/>
          <p14:tracePt t="19872" x="7156450" y="1123950"/>
          <p14:tracePt t="19879" x="7150100" y="1123950"/>
          <p14:tracePt t="19887" x="7143750" y="1136650"/>
          <p14:tracePt t="19903" x="7131050" y="1143000"/>
          <p14:tracePt t="19919" x="7124700" y="1155700"/>
          <p14:tracePt t="20007" x="7131050" y="1162050"/>
          <p14:tracePt t="20015" x="7137400" y="1162050"/>
          <p14:tracePt t="20023" x="7143750" y="1162050"/>
          <p14:tracePt t="20031" x="7156450" y="1162050"/>
          <p14:tracePt t="20039" x="7169150" y="1168400"/>
          <p14:tracePt t="20053" x="7200900" y="1168400"/>
          <p14:tracePt t="20070" x="7219950" y="1168400"/>
          <p14:tracePt t="20087" x="7239000" y="1174750"/>
          <p14:tracePt t="20103" x="7251700" y="1174750"/>
          <p14:tracePt t="20120" x="7283450" y="1174750"/>
          <p14:tracePt t="20137" x="7334250" y="1174750"/>
          <p14:tracePt t="20154" x="7372350" y="1174750"/>
          <p14:tracePt t="20170" x="7404100" y="1174750"/>
          <p14:tracePt t="20187" x="7448550" y="1174750"/>
          <p14:tracePt t="20203" x="7473950" y="1174750"/>
          <p14:tracePt t="20220" x="7486650" y="1174750"/>
          <p14:tracePt t="20237" x="7505700" y="1181100"/>
          <p14:tracePt t="20254" x="7531100" y="1181100"/>
          <p14:tracePt t="20270" x="7562850" y="1181100"/>
          <p14:tracePt t="20287" x="7607300" y="1187450"/>
          <p14:tracePt t="20327" x="7620000" y="1187450"/>
          <p14:tracePt t="20337" x="7632700" y="1187450"/>
          <p14:tracePt t="20367" x="7645400" y="1187450"/>
          <p14:tracePt t="20375" x="7658100" y="1187450"/>
          <p14:tracePt t="20383" x="7664450" y="1187450"/>
          <p14:tracePt t="20391" x="7683500" y="1187450"/>
          <p14:tracePt t="20407" x="7689850" y="1193800"/>
          <p14:tracePt t="20479" x="7689850" y="1200150"/>
          <p14:tracePt t="20871" x="7689850" y="1206500"/>
          <p14:tracePt t="20881" x="0" y="0"/>
        </p14:tracePtLst>
        <p14:tracePtLst>
          <p14:tracePt t="22469" x="6877050" y="2870200"/>
          <p14:tracePt t="22759" x="6883400" y="2870200"/>
          <p14:tracePt t="22991" x="6889750" y="2870200"/>
          <p14:tracePt t="23111" x="6896100" y="2870200"/>
          <p14:tracePt t="23119" x="6902450" y="2870200"/>
          <p14:tracePt t="23127" x="6908800" y="2870200"/>
          <p14:tracePt t="23134" x="6915150" y="2870200"/>
          <p14:tracePt t="23159" x="6921500" y="2870200"/>
          <p14:tracePt t="23160" x="6927850" y="2870200"/>
          <p14:tracePt t="23511" x="6934200" y="2870200"/>
          <p14:tracePt t="23543" x="6940550" y="2870200"/>
          <p14:tracePt t="23551" x="6946900" y="2870200"/>
          <p14:tracePt t="23591" x="6953250" y="2870200"/>
          <p14:tracePt t="23599" x="6959600" y="2870200"/>
          <p14:tracePt t="23631" x="6965950" y="2870200"/>
          <p14:tracePt t="23639" x="6978650" y="2870200"/>
          <p14:tracePt t="23647" x="6985000" y="2870200"/>
          <p14:tracePt t="23659" x="6991350" y="2870200"/>
          <p14:tracePt t="23663" x="6997700" y="2870200"/>
          <p14:tracePt t="23727" x="7004050" y="2870200"/>
          <p14:tracePt t="23751" x="7016750" y="2870200"/>
          <p14:tracePt t="23768" x="7029450" y="2870200"/>
          <p14:tracePt t="23783" x="7042150" y="2870200"/>
          <p14:tracePt t="23791" x="7054850" y="2870200"/>
          <p14:tracePt t="23809" x="7073900" y="2870200"/>
          <p14:tracePt t="23815" x="7092950" y="2870200"/>
          <p14:tracePt t="23815" x="7099300" y="2870200"/>
          <p14:tracePt t="23831" x="7105650" y="2870200"/>
          <p14:tracePt t="23843" x="7112000" y="2870200"/>
          <p14:tracePt t="23859" x="7118350" y="2870200"/>
          <p14:tracePt t="23927" x="7124700" y="2870200"/>
          <p14:tracePt t="23991" x="7137400" y="2870200"/>
          <p14:tracePt t="24023" x="7150100" y="2870200"/>
          <p14:tracePt t="24047" x="7162800" y="2870200"/>
          <p14:tracePt t="24069" x="7169150" y="2870200"/>
          <p14:tracePt t="24079" x="7175500" y="2870200"/>
          <p14:tracePt t="24102" x="7188200" y="2870200"/>
          <p14:tracePt t="24103" x="7194550" y="2870200"/>
          <p14:tracePt t="24127" x="7207250" y="2870200"/>
          <p14:tracePt t="24151" x="7213600" y="2876550"/>
          <p14:tracePt t="24167" x="7219950" y="2876550"/>
          <p14:tracePt t="24177" x="7232650" y="2876550"/>
          <p14:tracePt t="24183" x="7251700" y="2882900"/>
          <p14:tracePt t="24199" x="7264400" y="2882900"/>
          <p14:tracePt t="24227" x="7283450" y="2882900"/>
          <p14:tracePt t="24230" x="7302500" y="2889250"/>
          <p14:tracePt t="24243" x="7321550" y="2889250"/>
          <p14:tracePt t="24260" x="7346950" y="2895600"/>
          <p14:tracePt t="24277" x="7366000" y="2895600"/>
          <p14:tracePt t="24294" x="7397750" y="2901950"/>
          <p14:tracePt t="24310" x="7429500" y="2908300"/>
          <p14:tracePt t="24327" x="7448550" y="2908300"/>
          <p14:tracePt t="24344" x="7467600" y="2914650"/>
          <p14:tracePt t="24360" x="7524750" y="2914650"/>
          <p14:tracePt t="24377" x="7594600" y="2914650"/>
          <p14:tracePt t="24394" x="7651750" y="2921000"/>
          <p14:tracePt t="24410" x="7708900" y="2927350"/>
          <p14:tracePt t="24427" x="7747000" y="2927350"/>
          <p14:tracePt t="24445" x="7766050" y="2927350"/>
          <p14:tracePt t="24461" x="7778750" y="2927350"/>
          <p14:tracePt t="24477" x="7791450" y="2927350"/>
          <p14:tracePt t="25231" x="0" y="0"/>
        </p14:tracePtLst>
        <p14:tracePtLst>
          <p14:tracePt t="29301" x="6667500" y="5391150"/>
          <p14:tracePt t="29663" x="6654800" y="5429250"/>
          <p14:tracePt t="29671" x="6648450" y="5448300"/>
          <p14:tracePt t="29671" x="6642100" y="5492750"/>
          <p14:tracePt t="29687" x="6629400" y="5518150"/>
          <p14:tracePt t="29687" x="6629400" y="5524500"/>
          <p14:tracePt t="29703" x="6616700" y="5568950"/>
          <p14:tracePt t="29719" x="6610350" y="5588000"/>
          <p14:tracePt t="29736" x="6610350" y="5613400"/>
          <p14:tracePt t="29752" x="6610350" y="5632450"/>
          <p14:tracePt t="29847" x="6610350" y="5638800"/>
          <p14:tracePt t="29863" x="6616700" y="5645150"/>
          <p14:tracePt t="29879" x="6616700" y="5651500"/>
          <p14:tracePt t="29943" x="6623050" y="5651500"/>
          <p14:tracePt t="30007" x="6629400" y="5651500"/>
          <p14:tracePt t="30014" x="6629400" y="5645150"/>
          <p14:tracePt t="30023" x="6629400" y="5638800"/>
          <p14:tracePt t="30030" x="6635750" y="5626100"/>
          <p14:tracePt t="30036" x="6642100" y="5619750"/>
          <p14:tracePt t="30053" x="6642100" y="5607050"/>
          <p14:tracePt t="30287" x="6648450" y="5607050"/>
          <p14:tracePt t="30295" x="6654800" y="5607050"/>
          <p14:tracePt t="30312" x="6661150" y="5607050"/>
          <p14:tracePt t="30334" x="6673850" y="5607050"/>
          <p14:tracePt t="30343" x="6699250" y="5619750"/>
          <p14:tracePt t="30359" x="6711950" y="5619750"/>
          <p14:tracePt t="30367" x="6769100" y="5657850"/>
          <p14:tracePt t="30375" x="6807200" y="5676900"/>
          <p14:tracePt t="30390" x="6832600" y="5689600"/>
          <p14:tracePt t="30407" x="6845300" y="5695950"/>
          <p14:tracePt t="30420" x="6858000" y="5708650"/>
          <p14:tracePt t="30437" x="6870700" y="5708650"/>
          <p14:tracePt t="30759" x="6870700" y="5715000"/>
          <p14:tracePt t="30775" x="6870700" y="5721350"/>
          <p14:tracePt t="30782" x="6864350" y="5727700"/>
          <p14:tracePt t="30807" x="6851650" y="5734050"/>
          <p14:tracePt t="30831" x="6845300" y="5740400"/>
          <p14:tracePt t="30838" x="6838950" y="5746750"/>
          <p14:tracePt t="31032" x="6838950" y="5740400"/>
          <p14:tracePt t="31040" x="6838950" y="5702300"/>
          <p14:tracePt t="31047" x="6832600" y="5568950"/>
          <p14:tracePt t="31063" x="6819900" y="5435600"/>
          <p14:tracePt t="31080" x="6807200" y="5334000"/>
          <p14:tracePt t="31089" x="6788150" y="5232400"/>
          <p14:tracePt t="31112" x="6762750" y="5137150"/>
          <p14:tracePt t="31122" x="6705600" y="4953000"/>
          <p14:tracePt t="31139" x="6686550" y="4864100"/>
          <p14:tracePt t="31156" x="6648450" y="4775200"/>
          <p14:tracePt t="31172" x="6623050" y="4724400"/>
          <p14:tracePt t="31189" x="6610350" y="4679950"/>
          <p14:tracePt t="31207" x="6604000" y="4629150"/>
          <p14:tracePt t="31223" x="6578600" y="4400550"/>
          <p14:tracePt t="31239" x="6578600" y="4292600"/>
          <p14:tracePt t="31256" x="6578600" y="4267200"/>
          <p14:tracePt t="31273" x="6578600" y="4254500"/>
          <p14:tracePt t="31289" x="6584950" y="4235450"/>
          <p14:tracePt t="31306" x="6610350" y="4184650"/>
          <p14:tracePt t="31323" x="6629400" y="4152900"/>
          <p14:tracePt t="31339" x="6648450" y="4114800"/>
          <p14:tracePt t="31356" x="6661150" y="4076700"/>
          <p14:tracePt t="31373" x="6686550" y="4025900"/>
          <p14:tracePt t="31390" x="6718300" y="3943350"/>
          <p14:tracePt t="31406" x="6731000" y="3892550"/>
          <p14:tracePt t="31423" x="6737350" y="3879850"/>
          <p14:tracePt t="31463" x="6743700" y="3873500"/>
          <p14:tracePt t="31479" x="6743700" y="3867150"/>
          <p14:tracePt t="32255" x="0" y="0"/>
        </p14:tracePtLst>
        <p14:tracePtLst>
          <p14:tracePt t="33765" x="6667500" y="5822950"/>
          <p14:tracePt t="33888" x="6673850" y="5822950"/>
          <p14:tracePt t="33904" x="6673850" y="5816600"/>
          <p14:tracePt t="33928" x="6686550" y="5816600"/>
          <p14:tracePt t="33944" x="6692900" y="5816600"/>
          <p14:tracePt t="33952" x="6705600" y="5816600"/>
          <p14:tracePt t="33960" x="6724650" y="5816600"/>
          <p14:tracePt t="33976" x="6737350" y="5816600"/>
          <p14:tracePt t="33984" x="6756400" y="5816600"/>
          <p14:tracePt t="33995" x="6781800" y="5822950"/>
          <p14:tracePt t="34028" x="6800850" y="5829300"/>
          <p14:tracePt t="34040" x="6807200" y="5829300"/>
          <p14:tracePt t="34048" x="6826250" y="5829300"/>
          <p14:tracePt t="34062" x="6838950" y="5835650"/>
          <p14:tracePt t="34080" x="6877050" y="5842000"/>
          <p14:tracePt t="34096" x="6915150" y="5842000"/>
          <p14:tracePt t="34112" x="6953250" y="5854700"/>
          <p14:tracePt t="34136" x="6991350" y="5854700"/>
          <p14:tracePt t="34152" x="7054850" y="5854700"/>
          <p14:tracePt t="34168" x="7073900" y="5854700"/>
          <p14:tracePt t="34195" x="7080250" y="5854700"/>
          <p14:tracePt t="34196" x="7092950" y="5854700"/>
          <p14:tracePt t="34212" x="7105650" y="5854700"/>
          <p14:tracePt t="34228" x="7124700" y="5861050"/>
          <p14:tracePt t="34245" x="7137400" y="5861050"/>
          <p14:tracePt t="34262" x="7150100" y="5861050"/>
          <p14:tracePt t="34278" x="7169150" y="5861050"/>
          <p14:tracePt t="34295" x="7181850" y="5861050"/>
          <p14:tracePt t="34312" x="7194550" y="5861050"/>
          <p14:tracePt t="34329" x="7213600" y="5867400"/>
          <p14:tracePt t="34345" x="7264400" y="5867400"/>
          <p14:tracePt t="34362" x="7283450" y="5861050"/>
          <p14:tracePt t="34379" x="7289800" y="5861050"/>
          <p14:tracePt t="35670" x="0" y="0"/>
        </p14:tracePtLst>
        <p14:tracePtLst>
          <p14:tracePt t="37128" x="6800850" y="3841750"/>
          <p14:tracePt t="37136" x="6858000" y="3911600"/>
          <p14:tracePt t="37144" x="6940550" y="3987800"/>
          <p14:tracePt t="37152" x="7010400" y="4057650"/>
          <p14:tracePt t="37153" x="7073900" y="4127500"/>
          <p14:tracePt t="37167" x="7162800" y="4229100"/>
          <p14:tracePt t="37183" x="7207250" y="4279900"/>
          <p14:tracePt t="37200" x="7213600" y="4286250"/>
          <p14:tracePt t="37240" x="7207250" y="4286250"/>
          <p14:tracePt t="37251" x="7200900" y="4286250"/>
          <p14:tracePt t="37251" x="0" y="0"/>
        </p14:tracePtLst>
        <p14:tracePtLst>
          <p14:tracePt t="37482" x="7010400" y="4171950"/>
          <p14:tracePt t="37528" x="6997700" y="4171950"/>
          <p14:tracePt t="37928" x="6991350" y="4171950"/>
          <p14:tracePt t="38009" x="0" y="0"/>
        </p14:tracePtLst>
        <p14:tracePtLst>
          <p14:tracePt t="46432" x="3670300" y="4349750"/>
          <p14:tracePt t="46623" x="3670300" y="4362450"/>
          <p14:tracePt t="46632" x="3683000" y="4375150"/>
          <p14:tracePt t="46647" x="3695700" y="4387850"/>
          <p14:tracePt t="46655" x="3721100" y="4419600"/>
          <p14:tracePt t="46671" x="3746500" y="4457700"/>
          <p14:tracePt t="46687" x="3765550" y="4476750"/>
          <p14:tracePt t="46703" x="3784600" y="4502150"/>
          <p14:tracePt t="46719" x="3810000" y="4521200"/>
          <p14:tracePt t="46735" x="3835400" y="4552950"/>
          <p14:tracePt t="46749" x="3873500" y="4584700"/>
          <p14:tracePt t="46766" x="3924300" y="4641850"/>
          <p14:tracePt t="46782" x="4191000" y="4864100"/>
          <p14:tracePt t="46799" x="4476750" y="5060950"/>
          <p14:tracePt t="46816" x="4629150" y="5187950"/>
          <p14:tracePt t="46833" x="4699000" y="5264150"/>
          <p14:tracePt t="46849" x="4768850" y="5359400"/>
          <p14:tracePt t="46866" x="4806950" y="5422900"/>
          <p14:tracePt t="46882" x="4838700" y="5486400"/>
          <p14:tracePt t="46899" x="4857750" y="5511800"/>
          <p14:tracePt t="46916" x="4889500" y="5568950"/>
          <p14:tracePt t="46933" x="4946650" y="5619750"/>
          <p14:tracePt t="46949" x="5029200" y="5683250"/>
          <p14:tracePt t="46966" x="5124450" y="5740400"/>
          <p14:tracePt t="46983" x="5264150" y="5822950"/>
          <p14:tracePt t="47000" x="5340350" y="5873750"/>
          <p14:tracePt t="47016" x="5384800" y="5899150"/>
          <p14:tracePt t="47033" x="5422900" y="5918200"/>
          <p14:tracePt t="47049" x="5467350" y="5937250"/>
          <p14:tracePt t="47066" x="5499100" y="5949950"/>
          <p14:tracePt t="47083" x="5562600" y="5962650"/>
          <p14:tracePt t="47100" x="5607050" y="5975350"/>
          <p14:tracePt t="47117" x="5721350" y="5994400"/>
          <p14:tracePt t="47133" x="5791200" y="6007100"/>
          <p14:tracePt t="47150" x="5892800" y="6032500"/>
          <p14:tracePt t="47166" x="6019800" y="6064250"/>
          <p14:tracePt t="47183" x="6191250" y="6083300"/>
          <p14:tracePt t="47200" x="6292850" y="6089650"/>
          <p14:tracePt t="47216" x="6311900" y="6089650"/>
          <p14:tracePt t="47233" x="6330950" y="6089650"/>
          <p14:tracePt t="47250" x="6343650" y="6089650"/>
          <p14:tracePt t="47267" x="6375400" y="6096000"/>
          <p14:tracePt t="47284" x="6464300" y="6102350"/>
          <p14:tracePt t="47300" x="6534150" y="6115050"/>
          <p14:tracePt t="47317" x="6604000" y="6121400"/>
          <p14:tracePt t="47333" x="6686550" y="6134100"/>
          <p14:tracePt t="47350" x="6743700" y="6140450"/>
          <p14:tracePt t="47367" x="6902450" y="6140450"/>
          <p14:tracePt t="47384" x="7080250" y="6140450"/>
          <p14:tracePt t="47400" x="7169150" y="6127750"/>
          <p14:tracePt t="47417" x="7226300" y="6127750"/>
          <p14:tracePt t="47434" x="7251700" y="6127750"/>
          <p14:tracePt t="47450" x="7302500" y="6127750"/>
          <p14:tracePt t="47467" x="7321550" y="6127750"/>
          <p14:tracePt t="47483" x="7334250" y="6127750"/>
          <p14:tracePt t="47500" x="7366000" y="6121400"/>
          <p14:tracePt t="47517" x="7416800" y="6115050"/>
          <p14:tracePt t="47533" x="7531100" y="6102350"/>
          <p14:tracePt t="47550" x="7594600" y="6089650"/>
          <p14:tracePt t="47567" x="7651750" y="6070600"/>
          <p14:tracePt t="47584" x="7683500" y="6057900"/>
          <p14:tracePt t="47600" x="7696200" y="6045200"/>
          <p14:tracePt t="47617" x="7721600" y="6032500"/>
          <p14:tracePt t="47634" x="7747000" y="6013450"/>
          <p14:tracePt t="47650" x="7772400" y="5988050"/>
          <p14:tracePt t="47667" x="7778750" y="5981700"/>
          <p14:tracePt t="47684" x="7785100" y="5962650"/>
          <p14:tracePt t="47700" x="7785100" y="5924550"/>
          <p14:tracePt t="47717" x="7804150" y="5829300"/>
          <p14:tracePt t="47735" x="7810500" y="5772150"/>
          <p14:tracePt t="47751" x="7816850" y="5721350"/>
          <p14:tracePt t="47767" x="7823200" y="5676900"/>
          <p14:tracePt t="47785" x="7823200" y="5645150"/>
          <p14:tracePt t="47801" x="7804150" y="5600700"/>
          <p14:tracePt t="47817" x="7797800" y="5588000"/>
          <p14:tracePt t="47834" x="7791450" y="5588000"/>
          <p14:tracePt t="47851" x="7785100" y="5581650"/>
          <p14:tracePt t="47867" x="7747000" y="5562600"/>
          <p14:tracePt t="47884" x="7708900" y="5549900"/>
          <p14:tracePt t="47901" x="7645400" y="5524500"/>
          <p14:tracePt t="47918" x="7600950" y="5499100"/>
          <p14:tracePt t="47934" x="7569200" y="5486400"/>
          <p14:tracePt t="47950" x="7524750" y="5467350"/>
          <p14:tracePt t="47968" x="7499350" y="5454650"/>
          <p14:tracePt t="47985" x="7473950" y="5454650"/>
          <p14:tracePt t="48001" x="7404100" y="5441950"/>
          <p14:tracePt t="48018" x="7366000" y="5441950"/>
          <p14:tracePt t="48034" x="7289800" y="5441950"/>
          <p14:tracePt t="48051" x="7175500" y="5448300"/>
          <p14:tracePt t="48069" x="7086600" y="5448300"/>
          <p14:tracePt t="48084" x="6965950" y="5454650"/>
          <p14:tracePt t="48101" x="6851650" y="5461000"/>
          <p14:tracePt t="48118" x="6807200" y="5467350"/>
          <p14:tracePt t="48135" x="6750050" y="5473700"/>
          <p14:tracePt t="48151" x="6705600" y="5480050"/>
          <p14:tracePt t="48168" x="6654800" y="5486400"/>
          <p14:tracePt t="48185" x="6604000" y="5511800"/>
          <p14:tracePt t="48201" x="6559550" y="5543550"/>
          <p14:tracePt t="48218" x="6527800" y="5568950"/>
          <p14:tracePt t="48235" x="6483350" y="5619750"/>
          <p14:tracePt t="48251" x="6432550" y="5657850"/>
          <p14:tracePt t="48268" x="6381750" y="5689600"/>
          <p14:tracePt t="48285" x="6369050" y="5702300"/>
          <p14:tracePt t="48302" x="6362700" y="5715000"/>
          <p14:tracePt t="48318" x="6343650" y="5727700"/>
          <p14:tracePt t="48335" x="6311900" y="5784850"/>
          <p14:tracePt t="48352" x="6273800" y="5848350"/>
          <p14:tracePt t="48369" x="6242050" y="5899150"/>
          <p14:tracePt t="48385" x="6229350" y="5924550"/>
          <p14:tracePt t="48402" x="6223000" y="5943600"/>
          <p14:tracePt t="48418" x="6223000" y="5962650"/>
          <p14:tracePt t="48435" x="6216650" y="6000750"/>
          <p14:tracePt t="48452" x="6216650" y="6045200"/>
          <p14:tracePt t="48469" x="6216650" y="6070600"/>
          <p14:tracePt t="48485" x="6223000" y="6083300"/>
          <p14:tracePt t="48503" x="6235700" y="6089650"/>
          <p14:tracePt t="48537" x="6242050" y="6089650"/>
          <p14:tracePt t="48537" x="6248400" y="6089650"/>
          <p14:tracePt t="48553" x="6280150" y="6096000"/>
          <p14:tracePt t="48570" x="6305550" y="6108700"/>
          <p14:tracePt t="48586" x="6419850" y="6140450"/>
          <p14:tracePt t="48603" x="6508750" y="6159500"/>
          <p14:tracePt t="48620" x="6610350" y="6172200"/>
          <p14:tracePt t="48636" x="6667500" y="6172200"/>
          <p14:tracePt t="48653" x="6724650" y="6178550"/>
          <p14:tracePt t="48670" x="6838950" y="6197600"/>
          <p14:tracePt t="48686" x="6889750" y="6203950"/>
          <p14:tracePt t="48703" x="6953250" y="6210300"/>
          <p14:tracePt t="48720" x="7086600" y="6216650"/>
          <p14:tracePt t="48737" x="7188200" y="6203950"/>
          <p14:tracePt t="48753" x="7264400" y="6184900"/>
          <p14:tracePt t="48770" x="7302500" y="6172200"/>
          <p14:tracePt t="48787" x="7321550" y="6159500"/>
          <p14:tracePt t="48803" x="7340600" y="6146800"/>
          <p14:tracePt t="48820" x="7442200" y="6115050"/>
          <p14:tracePt t="48837" x="7493000" y="6083300"/>
          <p14:tracePt t="48853" x="7531100" y="6045200"/>
          <p14:tracePt t="48870" x="7569200" y="5981700"/>
          <p14:tracePt t="48887" x="7594600" y="5943600"/>
          <p14:tracePt t="48903" x="7613650" y="5911850"/>
          <p14:tracePt t="48921" x="7632700" y="5886450"/>
          <p14:tracePt t="48937" x="7645400" y="5873750"/>
          <p14:tracePt t="48953" x="7645400" y="5854700"/>
          <p14:tracePt t="48970" x="7645400" y="5842000"/>
          <p14:tracePt t="48987" x="7645400" y="5810250"/>
          <p14:tracePt t="49004" x="7639050" y="5791200"/>
          <p14:tracePt t="49020" x="7632700" y="5746750"/>
          <p14:tracePt t="49037" x="7600950" y="5676900"/>
          <p14:tracePt t="49054" x="7594600" y="5657850"/>
          <p14:tracePt t="49071" x="7575550" y="5632450"/>
          <p14:tracePt t="49087" x="7550150" y="5613400"/>
          <p14:tracePt t="49104" x="7505700" y="5581650"/>
          <p14:tracePt t="49121" x="7467600" y="5562600"/>
          <p14:tracePt t="49137" x="7435850" y="5549900"/>
          <p14:tracePt t="49154" x="7391400" y="5543550"/>
          <p14:tracePt t="49171" x="7321550" y="5537200"/>
          <p14:tracePt t="49187" x="7270750" y="5530850"/>
          <p14:tracePt t="49204" x="7213600" y="5524500"/>
          <p14:tracePt t="49221" x="7067550" y="5486400"/>
          <p14:tracePt t="49237" x="7023100" y="5473700"/>
          <p14:tracePt t="49254" x="6985000" y="5473700"/>
          <p14:tracePt t="49271" x="6959600" y="5454650"/>
          <p14:tracePt t="49288" x="6902450" y="5448300"/>
          <p14:tracePt t="49304" x="6807200" y="5448300"/>
          <p14:tracePt t="49321" x="6750050" y="5448300"/>
          <p14:tracePt t="49337" x="6699250" y="5461000"/>
          <p14:tracePt t="49354" x="6642100" y="5473700"/>
          <p14:tracePt t="49371" x="6629400" y="5473700"/>
          <p14:tracePt t="49387" x="6623050" y="5473700"/>
          <p14:tracePt t="49404" x="6604000" y="5480050"/>
          <p14:tracePt t="49421" x="6578600" y="5499100"/>
          <p14:tracePt t="49438" x="6540500" y="5537200"/>
          <p14:tracePt t="49454" x="6521450" y="5556250"/>
          <p14:tracePt t="49471" x="6502400" y="5581650"/>
          <p14:tracePt t="49488" x="6477000" y="5613400"/>
          <p14:tracePt t="49505" x="6464300" y="5651500"/>
          <p14:tracePt t="49521" x="6457950" y="5689600"/>
          <p14:tracePt t="49538" x="6445250" y="5721350"/>
          <p14:tracePt t="49555" x="6438900" y="5759450"/>
          <p14:tracePt t="49571" x="6426200" y="5803900"/>
          <p14:tracePt t="49588" x="6413500" y="5822950"/>
          <p14:tracePt t="49605" x="6407150" y="5842000"/>
          <p14:tracePt t="49640" x="6407150" y="5848350"/>
          <p14:tracePt t="49672" x="6407150" y="5854700"/>
          <p14:tracePt t="49680" x="6426200" y="5873750"/>
          <p14:tracePt t="49697" x="6432550" y="5873750"/>
          <p14:tracePt t="49704" x="6445250" y="5880100"/>
          <p14:tracePt t="49730" x="6457950" y="5886450"/>
          <p14:tracePt t="49736" x="6464300" y="5892800"/>
          <p14:tracePt t="49741" x="6489700" y="5899150"/>
          <p14:tracePt t="49760" x="6572250" y="5918200"/>
          <p14:tracePt t="49772" x="6648450" y="5937250"/>
          <p14:tracePt t="49789" x="6711950" y="5943600"/>
          <p14:tracePt t="49805" x="6819900" y="5949950"/>
          <p14:tracePt t="49822" x="6851650" y="5956300"/>
          <p14:tracePt t="49839" x="6902450" y="5956300"/>
          <p14:tracePt t="49855" x="6965950" y="5956300"/>
          <p14:tracePt t="49872" x="7067550" y="5956300"/>
          <p14:tracePt t="49888" x="7124700" y="5930900"/>
          <p14:tracePt t="49905" x="7137400" y="5930900"/>
          <p14:tracePt t="49922" x="7156450" y="5924550"/>
          <p14:tracePt t="49938" x="7181850" y="5924550"/>
          <p14:tracePt t="49955" x="7219950" y="5918200"/>
          <p14:tracePt t="49972" x="7270750" y="5911850"/>
          <p14:tracePt t="49989" x="7302500" y="5899150"/>
          <p14:tracePt t="50005" x="7334250" y="5892800"/>
          <p14:tracePt t="50022" x="7353300" y="5892800"/>
          <p14:tracePt t="50039" x="7359650" y="5886450"/>
          <p14:tracePt t="50504" x="7353300" y="5886450"/>
          <p14:tracePt t="50536" x="7340600" y="5892800"/>
          <p14:tracePt t="50552" x="7327900" y="5892800"/>
          <p14:tracePt t="50568" x="7315200" y="5899150"/>
          <p14:tracePt t="50576" x="7308850" y="5899150"/>
          <p14:tracePt t="50592" x="7302500" y="5899150"/>
          <p14:tracePt t="50600" x="7296150" y="5899150"/>
          <p14:tracePt t="50608" x="7270750" y="5899150"/>
          <p14:tracePt t="50624" x="7245350" y="5899150"/>
          <p14:tracePt t="50640" x="7188200" y="5886450"/>
          <p14:tracePt t="50744" x="7181850" y="5886450"/>
          <p14:tracePt t="51066" x="0" y="0"/>
        </p14:tracePtLst>
        <p14:tracePtLst>
          <p14:tracePt t="57997" x="6737350" y="5759450"/>
          <p14:tracePt t="58216" x="6762750" y="5759450"/>
          <p14:tracePt t="58232" x="6775450" y="5759450"/>
          <p14:tracePt t="58240" x="6788150" y="5753100"/>
          <p14:tracePt t="58248" x="6813550" y="5753100"/>
          <p14:tracePt t="58269" x="6819900" y="5753100"/>
          <p14:tracePt t="58269" x="6915150" y="5753100"/>
          <p14:tracePt t="58288" x="6940550" y="5759450"/>
          <p14:tracePt t="58302" x="6965950" y="5759450"/>
          <p14:tracePt t="58319" x="6978650" y="5759450"/>
          <p14:tracePt t="58456" x="6991350" y="5759450"/>
          <p14:tracePt t="58504" x="7004050" y="5765800"/>
          <p14:tracePt t="58512" x="7016750" y="5778500"/>
          <p14:tracePt t="58528" x="7029450" y="5778500"/>
          <p14:tracePt t="58536" x="7067550" y="5791200"/>
          <p14:tracePt t="58552" x="7080250" y="5797550"/>
          <p14:tracePt t="58562" x="7092950" y="5797550"/>
          <p14:tracePt t="58570" x="7099300" y="5797550"/>
          <p14:tracePt t="58586" x="7105650" y="5797550"/>
          <p14:tracePt t="58603" x="7118350" y="5797550"/>
          <p14:tracePt t="58619" x="7131050" y="5791200"/>
          <p14:tracePt t="58636" x="7156450" y="5784850"/>
          <p14:tracePt t="58653" x="7188200" y="5784850"/>
          <p14:tracePt t="58669" x="7226300" y="5778500"/>
          <p14:tracePt t="58686" x="7239000" y="5778500"/>
          <p14:tracePt t="58744" x="7245350" y="5778500"/>
          <p14:tracePt t="58776" x="7251700" y="5778500"/>
          <p14:tracePt t="58848" x="7251700" y="5772150"/>
          <p14:tracePt t="58880" x="7258050" y="5765800"/>
          <p14:tracePt t="58896" x="7258050" y="5759450"/>
          <p14:tracePt t="58913" x="7264400" y="5753100"/>
          <p14:tracePt t="58944" x="7270750" y="5746750"/>
          <p14:tracePt t="58960" x="7270750" y="5734050"/>
          <p14:tracePt t="58968" x="7270750" y="5721350"/>
          <p14:tracePt t="58987" x="7270750" y="5676900"/>
          <p14:tracePt t="59003" x="7264400" y="5600700"/>
          <p14:tracePt t="59005" x="7226300" y="5480050"/>
          <p14:tracePt t="59024" x="7175500" y="5302250"/>
          <p14:tracePt t="59024" x="7150100" y="5194300"/>
          <p14:tracePt t="59040" x="7131050" y="5111750"/>
          <p14:tracePt t="59053" x="7054850" y="4870450"/>
          <p14:tracePt t="59070" x="6972300" y="4565650"/>
          <p14:tracePt t="59087" x="6915150" y="4381500"/>
          <p14:tracePt t="59104" x="6896100" y="4318000"/>
          <p14:tracePt t="59120" x="6864350" y="4254500"/>
          <p14:tracePt t="59137" x="6851650" y="4222750"/>
          <p14:tracePt t="59154" x="6826250" y="4171950"/>
          <p14:tracePt t="59170" x="6788150" y="4095750"/>
          <p14:tracePt t="59187" x="6781800" y="4064000"/>
          <p14:tracePt t="59204" x="6769100" y="4051300"/>
          <p14:tracePt t="59220" x="6769100" y="4038600"/>
          <p14:tracePt t="59256" x="6756400" y="4038600"/>
          <p14:tracePt t="59256" x="6756400" y="4019550"/>
          <p14:tracePt t="59270" x="6743700" y="3994150"/>
          <p14:tracePt t="59287" x="6731000" y="3956050"/>
          <p14:tracePt t="59304" x="6724650" y="3949700"/>
          <p14:tracePt t="59328" x="6718300" y="3937000"/>
          <p14:tracePt t="59480" x="6724650" y="3943350"/>
          <p14:tracePt t="59488" x="6737350" y="3949700"/>
          <p14:tracePt t="59512" x="6743700" y="3956050"/>
          <p14:tracePt t="59544" x="6756400" y="3956050"/>
          <p14:tracePt t="59576" x="6762750" y="3956050"/>
          <p14:tracePt t="59600" x="6769100" y="3956050"/>
          <p14:tracePt t="59608" x="6781800" y="3956050"/>
          <p14:tracePt t="59624" x="6788150" y="3956050"/>
          <p14:tracePt t="59632" x="6826250" y="3956050"/>
          <p14:tracePt t="59638" x="6858000" y="3956050"/>
          <p14:tracePt t="59654" x="6883400" y="3962400"/>
          <p14:tracePt t="59671" x="6934200" y="3962400"/>
          <p14:tracePt t="59688" x="6940550" y="3962400"/>
          <p14:tracePt t="59705" x="6953250" y="3962400"/>
          <p14:tracePt t="59721" x="6978650" y="3962400"/>
          <p14:tracePt t="59738" x="6991350" y="3956050"/>
          <p14:tracePt t="59928" x="6991350" y="3962400"/>
          <p14:tracePt t="59936" x="6978650" y="3994150"/>
          <p14:tracePt t="59938" x="6953250" y="4019550"/>
          <p14:tracePt t="59955" x="6889750" y="4083050"/>
          <p14:tracePt t="59971" x="6800850" y="4165600"/>
          <p14:tracePt t="59988" x="6680200" y="4254500"/>
          <p14:tracePt t="60005" x="6559550" y="4318000"/>
          <p14:tracePt t="60022" x="6496050" y="4368800"/>
          <p14:tracePt t="60039" x="6457950" y="4387850"/>
          <p14:tracePt t="60055" x="6445250" y="4394200"/>
          <p14:tracePt t="60112" x="6451600" y="4387850"/>
          <p14:tracePt t="60120" x="6451600" y="4381500"/>
          <p14:tracePt t="60128" x="6470650" y="4349750"/>
          <p14:tracePt t="60139" x="6502400" y="4305300"/>
          <p14:tracePt t="60155" x="6534150" y="4267200"/>
          <p14:tracePt t="60172" x="6578600" y="4216400"/>
          <p14:tracePt t="60189" x="6667500" y="4152900"/>
          <p14:tracePt t="60205" x="6711950" y="4108450"/>
          <p14:tracePt t="60223" x="6756400" y="4076700"/>
          <p14:tracePt t="60239" x="6794500" y="4051300"/>
          <p14:tracePt t="60255" x="6858000" y="3994150"/>
          <p14:tracePt t="60272" x="6889750" y="3981450"/>
          <p14:tracePt t="60289" x="6940550" y="3975100"/>
          <p14:tracePt t="60306" x="6991350" y="3949700"/>
          <p14:tracePt t="60322" x="7004050" y="3949700"/>
          <p14:tracePt t="60339" x="7016750" y="3943350"/>
          <p14:tracePt t="60552" x="7016750" y="3956050"/>
          <p14:tracePt t="60560" x="7016750" y="3962400"/>
          <p14:tracePt t="60568" x="7016750" y="3987800"/>
          <p14:tracePt t="60576" x="6997700" y="4025900"/>
          <p14:tracePt t="60592" x="6978650" y="4108450"/>
          <p14:tracePt t="60608" x="6940550" y="4229100"/>
          <p14:tracePt t="60624" x="6908800" y="4337050"/>
          <p14:tracePt t="60624" x="6902450" y="4362450"/>
          <p14:tracePt t="60640" x="6858000" y="4476750"/>
          <p14:tracePt t="60656" x="6794500" y="4622800"/>
          <p14:tracePt t="60673" x="6775450" y="4686300"/>
          <p14:tracePt t="60689" x="6756400" y="4743450"/>
          <p14:tracePt t="60707" x="6756400" y="4781550"/>
          <p14:tracePt t="60723" x="6737350" y="4832350"/>
          <p14:tracePt t="60740" x="6731000" y="4876800"/>
          <p14:tracePt t="60756" x="6724650" y="4914900"/>
          <p14:tracePt t="60773" x="6711950" y="4953000"/>
          <p14:tracePt t="60789" x="6705600" y="5035550"/>
          <p14:tracePt t="60806" x="6699250" y="5105400"/>
          <p14:tracePt t="60823" x="6692900" y="5264150"/>
          <p14:tracePt t="60840" x="6680200" y="5321300"/>
          <p14:tracePt t="60857" x="6680200" y="5340350"/>
          <p14:tracePt t="60873" x="6680200" y="5353050"/>
          <p14:tracePt t="60984" x="6686550" y="5314950"/>
          <p14:tracePt t="60992" x="6692900" y="5270500"/>
          <p14:tracePt t="61000" x="6705600" y="5213350"/>
          <p14:tracePt t="61008" x="6711950" y="5105400"/>
          <p14:tracePt t="61024" x="6711950" y="5048250"/>
          <p14:tracePt t="61032" x="6718300" y="4921250"/>
          <p14:tracePt t="61040" x="6731000" y="4832350"/>
          <p14:tracePt t="61057" x="6750050" y="4495800"/>
          <p14:tracePt t="61073" x="6756400" y="4241800"/>
          <p14:tracePt t="61090" x="6756400" y="4025900"/>
          <p14:tracePt t="61107" x="6756400" y="3892550"/>
          <p14:tracePt t="61123" x="6756400" y="3784600"/>
          <p14:tracePt t="61140" x="6756400" y="3771900"/>
          <p14:tracePt t="61157" x="6756400" y="3765550"/>
          <p14:tracePt t="61424" x="6756400" y="3778250"/>
          <p14:tracePt t="61432" x="6756400" y="3803650"/>
          <p14:tracePt t="61434" x="6762750" y="3822700"/>
          <p14:tracePt t="61441" x="6775450" y="3879850"/>
          <p14:tracePt t="61457" x="6800850" y="3962400"/>
          <p14:tracePt t="61475" x="6832600" y="4070350"/>
          <p14:tracePt t="61491" x="6851650" y="4152900"/>
          <p14:tracePt t="61508" x="6864350" y="4216400"/>
          <p14:tracePt t="61525" x="6870700" y="4241800"/>
          <p14:tracePt t="61664" x="6870700" y="4235450"/>
          <p14:tracePt t="61672" x="6870700" y="4216400"/>
          <p14:tracePt t="61680" x="6870700" y="4191000"/>
          <p14:tracePt t="61688" x="6870700" y="4159250"/>
          <p14:tracePt t="61695" x="6877050" y="4089400"/>
          <p14:tracePt t="61712" x="6889750" y="4000500"/>
          <p14:tracePt t="61728" x="6896100" y="3937000"/>
          <p14:tracePt t="61741" x="6908800" y="3835400"/>
          <p14:tracePt t="61758" x="6927850" y="3778250"/>
          <p14:tracePt t="61774" x="6934200" y="3746500"/>
          <p14:tracePt t="61791" x="6946900" y="3708400"/>
          <p14:tracePt t="61808" x="6953250" y="3695700"/>
          <p14:tracePt t="61887" x="6953250" y="3708400"/>
          <p14:tracePt t="61896" x="6953250" y="3727450"/>
          <p14:tracePt t="61903" x="6953250" y="3752850"/>
          <p14:tracePt t="61912" x="6953250" y="3778250"/>
          <p14:tracePt t="61927" x="6946900" y="3816350"/>
          <p14:tracePt t="61941" x="6934200" y="3848100"/>
          <p14:tracePt t="61958" x="6934200" y="3873500"/>
          <p14:tracePt t="61975" x="6927850" y="3886200"/>
          <p14:tracePt t="62016" x="6927850" y="3892550"/>
          <p14:tracePt t="62023" x="6921500" y="3892550"/>
          <p14:tracePt t="62047" x="6915150" y="3898900"/>
          <p14:tracePt t="62055" x="6915150" y="3905250"/>
          <p14:tracePt t="62064" x="6902450" y="3905250"/>
          <p14:tracePt t="62075" x="6889750" y="3905250"/>
          <p14:tracePt t="62108" x="6877050" y="3905250"/>
          <p14:tracePt t="62112" x="6819900" y="3911600"/>
          <p14:tracePt t="62127" x="6794500" y="3917950"/>
          <p14:tracePt t="62142" x="6762750" y="3917950"/>
          <p14:tracePt t="62158" x="6743700" y="3917950"/>
          <p14:tracePt t="62175" x="6686550" y="3917950"/>
          <p14:tracePt t="62192" x="6661150" y="3917950"/>
          <p14:tracePt t="62208" x="6642100" y="3911600"/>
          <p14:tracePt t="62248" x="6629400" y="3911600"/>
          <p14:tracePt t="62256" x="6616700" y="3905250"/>
          <p14:tracePt t="62263" x="6572250" y="3892550"/>
          <p14:tracePt t="62280" x="6546850" y="3886200"/>
          <p14:tracePt t="62292" x="6508750" y="3873500"/>
          <p14:tracePt t="62311" x="6489700" y="3867150"/>
          <p14:tracePt t="62325" x="6477000" y="3860800"/>
          <p14:tracePt t="62342" x="6457950" y="3854450"/>
          <p14:tracePt t="62359" x="6426200" y="3835400"/>
          <p14:tracePt t="62376" x="6394450" y="3829050"/>
          <p14:tracePt t="62392" x="6362700" y="3816350"/>
          <p14:tracePt t="62392" x="0" y="0"/>
        </p14:tracePtLst>
        <p14:tracePtLst>
          <p14:tracePt t="73299" x="7404100" y="2844800"/>
          <p14:tracePt t="73872" x="7397750" y="2844800"/>
          <p14:tracePt t="73880" x="7385050" y="2838450"/>
          <p14:tracePt t="73896" x="7353300" y="2832100"/>
          <p14:tracePt t="73912" x="7346950" y="2819400"/>
          <p14:tracePt t="73928" x="7327900" y="2819400"/>
          <p14:tracePt t="73936" x="7315200" y="2806700"/>
          <p14:tracePt t="73945" x="7302500" y="2800350"/>
          <p14:tracePt t="73962" x="7289800" y="2794000"/>
          <p14:tracePt t="73979" x="7277100" y="2787650"/>
          <p14:tracePt t="73995" x="7258050" y="2781300"/>
          <p14:tracePt t="74032" x="7251700" y="2774950"/>
          <p14:tracePt t="74056" x="7232650" y="2762250"/>
          <p14:tracePt t="74064" x="7232650" y="2755900"/>
          <p14:tracePt t="74072" x="7226300" y="2755900"/>
          <p14:tracePt t="74080" x="7213600" y="2736850"/>
          <p14:tracePt t="74080" x="7207250" y="2730500"/>
          <p14:tracePt t="74096" x="7200900" y="2724150"/>
          <p14:tracePt t="74120" x="7188200" y="2705100"/>
          <p14:tracePt t="74152" x="7181850" y="2698750"/>
          <p14:tracePt t="74360" x="7200900" y="2705100"/>
          <p14:tracePt t="74368" x="7200900" y="2717800"/>
          <p14:tracePt t="74376" x="7207250" y="2724150"/>
          <p14:tracePt t="74396" x="7239000" y="2749550"/>
          <p14:tracePt t="74396" x="7245350" y="2749550"/>
          <p14:tracePt t="74400" x="7251700" y="2755900"/>
          <p14:tracePt t="74413" x="7258050" y="2774950"/>
          <p14:tracePt t="74429" x="7258050" y="2781300"/>
          <p14:tracePt t="74446" x="7264400" y="2787650"/>
          <p14:tracePt t="74463" x="7264400" y="2794000"/>
          <p14:tracePt t="74520" x="7264400" y="2800350"/>
          <p14:tracePt t="74539" x="7264400" y="2806700"/>
          <p14:tracePt t="74560" x="7264400" y="2813050"/>
          <p14:tracePt t="74632" x="7264400" y="2819400"/>
          <p14:tracePt t="74672" x="7258050" y="2825750"/>
          <p14:tracePt t="74720" x="7251700" y="2825750"/>
          <p14:tracePt t="74728" x="7245350" y="2825750"/>
          <p14:tracePt t="74734" x="7239000" y="2832100"/>
          <p14:tracePt t="74760" x="7232650" y="2832100"/>
          <p14:tracePt t="74768" x="7207250" y="2838450"/>
          <p14:tracePt t="74792" x="7194550" y="2838450"/>
          <p14:tracePt t="74799" x="7150100" y="2851150"/>
          <p14:tracePt t="74813" x="7112000" y="2857500"/>
          <p14:tracePt t="74830" x="7061200" y="2870200"/>
          <p14:tracePt t="74847" x="7016750" y="2876550"/>
          <p14:tracePt t="74936" x="7010400" y="2876550"/>
          <p14:tracePt t="75048" x="7016750" y="2876550"/>
          <p14:tracePt t="75056" x="7042150" y="2876550"/>
          <p14:tracePt t="75064" x="7105650" y="2876550"/>
          <p14:tracePt t="75080" x="7175500" y="2882900"/>
          <p14:tracePt t="75096" x="7219950" y="2882900"/>
          <p14:tracePt t="75098" x="7264400" y="2882900"/>
          <p14:tracePt t="75114" x="7296150" y="2882900"/>
          <p14:tracePt t="75131" x="7321550" y="2882900"/>
          <p14:tracePt t="75147" x="7366000" y="2882900"/>
          <p14:tracePt t="75164" x="7385050" y="2882900"/>
          <p14:tracePt t="75182" x="7442200" y="2882900"/>
          <p14:tracePt t="75198" x="7480300" y="2882900"/>
          <p14:tracePt t="75214" x="7512050" y="2882900"/>
          <p14:tracePt t="75231" x="7537450" y="2882900"/>
          <p14:tracePt t="75248" x="7543800" y="2882900"/>
          <p14:tracePt t="75264" x="7550150" y="2882900"/>
          <p14:tracePt t="75560" x="7550150" y="2876550"/>
          <p14:tracePt t="75568" x="7550150" y="2870200"/>
          <p14:tracePt t="75576" x="7550150" y="2851150"/>
          <p14:tracePt t="75598" x="7537450" y="2806700"/>
          <p14:tracePt t="75599" x="7499350" y="2724150"/>
          <p14:tracePt t="75615" x="7442200" y="2616200"/>
          <p14:tracePt t="75631" x="7366000" y="2451100"/>
          <p14:tracePt t="75648" x="7321550" y="2343150"/>
          <p14:tracePt t="75665" x="7245350" y="2197100"/>
          <p14:tracePt t="75682" x="7219950" y="2114550"/>
          <p14:tracePt t="75699" x="7175500" y="2006600"/>
          <p14:tracePt t="75715" x="7137400" y="1924050"/>
          <p14:tracePt t="75732" x="7099300" y="1841500"/>
          <p14:tracePt t="75749" x="7073900" y="1765300"/>
          <p14:tracePt t="75765" x="7048500" y="1651000"/>
          <p14:tracePt t="75782" x="7029450" y="1593850"/>
          <p14:tracePt t="75799" x="7029450" y="1555750"/>
          <p14:tracePt t="75815" x="7023100" y="1498600"/>
          <p14:tracePt t="75832" x="7023100" y="1466850"/>
          <p14:tracePt t="75849" x="7023100" y="1422400"/>
          <p14:tracePt t="75865" x="7023100" y="1403350"/>
          <p14:tracePt t="75882" x="7029450" y="1384300"/>
          <p14:tracePt t="75899" x="7048500" y="1352550"/>
          <p14:tracePt t="75915" x="7054850" y="1346200"/>
          <p14:tracePt t="75932" x="7073900" y="1295400"/>
          <p14:tracePt t="75949" x="7086600" y="1263650"/>
          <p14:tracePt t="75965" x="7105650" y="1225550"/>
          <p14:tracePt t="75982" x="7118350" y="1193800"/>
          <p14:tracePt t="75999" x="7150100" y="1155700"/>
          <p14:tracePt t="76015" x="7175500" y="1117600"/>
          <p14:tracePt t="76032" x="7188200" y="1104900"/>
          <p14:tracePt t="76049" x="7200900" y="1092200"/>
          <p14:tracePt t="76066" x="7213600" y="1073150"/>
          <p14:tracePt t="76888" x="7194550" y="1085850"/>
          <p14:tracePt t="76896" x="7188200" y="1098550"/>
          <p14:tracePt t="76904" x="7175500" y="1117600"/>
          <p14:tracePt t="76912" x="7150100" y="1143000"/>
          <p14:tracePt t="76920" x="7112000" y="1212850"/>
          <p14:tracePt t="76936" x="7080250" y="1263650"/>
          <p14:tracePt t="76952" x="7042150" y="1358900"/>
          <p14:tracePt t="76968" x="7023100" y="1473200"/>
          <p14:tracePt t="76992" x="7023100" y="1536700"/>
          <p14:tracePt t="77001" x="7010400" y="1638300"/>
          <p14:tracePt t="77017" x="7016750" y="1682750"/>
          <p14:tracePt t="77034" x="7023100" y="1701800"/>
          <p14:tracePt t="77050" x="7029450" y="1727200"/>
          <p14:tracePt t="77067" x="7035800" y="1752600"/>
          <p14:tracePt t="77084" x="7042150" y="1765300"/>
          <p14:tracePt t="77102" x="7042150" y="1797050"/>
          <p14:tracePt t="77117" x="7048500" y="1803400"/>
          <p14:tracePt t="77135" x="7048500" y="1816100"/>
          <p14:tracePt t="77381" x="0" y="0"/>
        </p14:tracePtLst>
        <p14:tracePtLst>
          <p14:tracePt t="78598" x="7073900" y="2819400"/>
          <p14:tracePt t="79151" x="7073900" y="2813050"/>
          <p14:tracePt t="79183" x="7080250" y="2806700"/>
          <p14:tracePt t="79247" x="7086600" y="2800350"/>
          <p14:tracePt t="79279" x="7092950" y="2800350"/>
          <p14:tracePt t="79439" x="7099300" y="2787650"/>
          <p14:tracePt t="79488" x="7099300" y="2781300"/>
          <p14:tracePt t="79511" x="7099300" y="2768600"/>
          <p14:tracePt t="79530" x="7099300" y="2762250"/>
          <p14:tracePt t="79535" x="7099300" y="2755900"/>
          <p14:tracePt t="79543" x="7099300" y="2743200"/>
          <p14:tracePt t="79555" x="7099300" y="2730500"/>
          <p14:tracePt t="79583" x="7099300" y="2717800"/>
          <p14:tracePt t="79588" x="7099300" y="2698750"/>
          <p14:tracePt t="79605" x="7092950" y="2667000"/>
          <p14:tracePt t="79621" x="7080250" y="2609850"/>
          <p14:tracePt t="79638" x="7067550" y="2571750"/>
          <p14:tracePt t="79655" x="7029450" y="2419350"/>
          <p14:tracePt t="79672" x="7004050" y="2336800"/>
          <p14:tracePt t="79688" x="6991350" y="2247900"/>
          <p14:tracePt t="79705" x="6965950" y="2165350"/>
          <p14:tracePt t="79722" x="6953250" y="2120900"/>
          <p14:tracePt t="79739" x="6946900" y="2063750"/>
          <p14:tracePt t="79755" x="6934200" y="2000250"/>
          <p14:tracePt t="79772" x="6934200" y="1968500"/>
          <p14:tracePt t="79788" x="6934200" y="1943100"/>
          <p14:tracePt t="79805" x="6927850" y="1911350"/>
          <p14:tracePt t="79822" x="6921500" y="1866900"/>
          <p14:tracePt t="79838" x="6921500" y="1784350"/>
          <p14:tracePt t="79855" x="6921500" y="1714500"/>
          <p14:tracePt t="79872" x="6921500" y="1682750"/>
          <p14:tracePt t="79889" x="6921500" y="1651000"/>
          <p14:tracePt t="79905" x="6927850" y="1612900"/>
          <p14:tracePt t="79922" x="6927850" y="1587500"/>
          <p14:tracePt t="79939" x="6927850" y="1574800"/>
          <p14:tracePt t="79955" x="6934200" y="1555750"/>
          <p14:tracePt t="79972" x="6934200" y="1536700"/>
          <p14:tracePt t="79989" x="6940550" y="1504950"/>
          <p14:tracePt t="80005" x="6946900" y="1492250"/>
          <p14:tracePt t="80022" x="6953250" y="1479550"/>
          <p14:tracePt t="80039" x="6965950" y="1441450"/>
          <p14:tracePt t="80055" x="6972300" y="1428750"/>
          <p14:tracePt t="80072" x="6985000" y="1403350"/>
          <p14:tracePt t="80089" x="6997700" y="1384300"/>
          <p14:tracePt t="80105" x="7016750" y="1339850"/>
          <p14:tracePt t="80122" x="7023100" y="1314450"/>
          <p14:tracePt t="80139" x="7042150" y="1295400"/>
          <p14:tracePt t="80155" x="7061200" y="1270000"/>
          <p14:tracePt t="80172" x="7067550" y="1244600"/>
          <p14:tracePt t="80189" x="7105650" y="1181100"/>
          <p14:tracePt t="80206" x="7105650" y="1162050"/>
          <p14:tracePt t="80222" x="7124700" y="1136650"/>
          <p14:tracePt t="80240" x="7131050" y="1123950"/>
          <p14:tracePt t="80256" x="7131050" y="1117600"/>
          <p14:tracePt t="80583" x="7137400" y="1111250"/>
          <p14:tracePt t="80591" x="7150100" y="1111250"/>
          <p14:tracePt t="80599" x="7162800" y="1104900"/>
          <p14:tracePt t="80607" x="7194550" y="1104900"/>
          <p14:tracePt t="80623" x="7200900" y="1098550"/>
          <p14:tracePt t="80640" x="7226300" y="1098550"/>
          <p14:tracePt t="80679" x="7232650" y="1098550"/>
          <p14:tracePt t="80703" x="7239000" y="1098550"/>
          <p14:tracePt t="80711" x="7245350" y="1098550"/>
          <p14:tracePt t="80735" x="7245350" y="1092200"/>
          <p14:tracePt t="80743" x="7258050" y="1092200"/>
          <p14:tracePt t="80759" x="7264400" y="1085850"/>
          <p14:tracePt t="80783" x="7270750" y="1085850"/>
          <p14:tracePt t="80935" x="7264400" y="1092200"/>
          <p14:tracePt t="80943" x="7258050" y="1098550"/>
          <p14:tracePt t="80959" x="7245350" y="1104900"/>
          <p14:tracePt t="80967" x="7232650" y="1111250"/>
          <p14:tracePt t="80975" x="7207250" y="1130300"/>
          <p14:tracePt t="80975" x="7194550" y="1136650"/>
          <p14:tracePt t="80992" x="7181850" y="1143000"/>
          <p14:tracePt t="81007" x="7150100" y="1149350"/>
          <p14:tracePt t="81024" x="7137400" y="1155700"/>
          <p14:tracePt t="81040" x="7099300" y="1168400"/>
          <p14:tracePt t="81167" x="7105650" y="1168400"/>
          <p14:tracePt t="81175" x="7124700" y="1174750"/>
          <p14:tracePt t="81192" x="7137400" y="1174750"/>
          <p14:tracePt t="81192" x="7162800" y="1187450"/>
          <p14:tracePt t="81208" x="7188200" y="1187450"/>
          <p14:tracePt t="81224" x="7213600" y="1187450"/>
          <p14:tracePt t="81241" x="7239000" y="1193800"/>
          <p14:tracePt t="81258" x="7245350" y="1200150"/>
          <p14:tracePt t="81327" x="7258050" y="1200150"/>
          <p14:tracePt t="81735" x="0" y="0"/>
        </p14:tracePtLst>
        <p14:tracePtLst>
          <p14:tracePt t="82716" x="7086600" y="2895600"/>
          <p14:tracePt t="82807" x="7086600" y="2889250"/>
          <p14:tracePt t="82823" x="7092950" y="2889250"/>
          <p14:tracePt t="82836" x="7099300" y="2882900"/>
          <p14:tracePt t="82855" x="7112000" y="2882900"/>
          <p14:tracePt t="82863" x="7124700" y="2882900"/>
          <p14:tracePt t="82895" x="7137400" y="2882900"/>
          <p14:tracePt t="82903" x="7150100" y="2882900"/>
          <p14:tracePt t="82919" x="7169150" y="2876550"/>
          <p14:tracePt t="82927" x="7200900" y="2870200"/>
          <p14:tracePt t="82943" x="7219950" y="2870200"/>
          <p14:tracePt t="83031" x="7213600" y="2876550"/>
          <p14:tracePt t="83039" x="7200900" y="2882900"/>
          <p14:tracePt t="83055" x="7194550" y="2882900"/>
          <p14:tracePt t="83069" x="7175500" y="2889250"/>
          <p14:tracePt t="83087" x="7162800" y="2889250"/>
          <p14:tracePt t="83103" x="7150100" y="2889250"/>
          <p14:tracePt t="83111" x="7137400" y="2889250"/>
          <p14:tracePt t="83127" x="7131050" y="2889250"/>
          <p14:tracePt t="83151" x="7118350" y="2889250"/>
          <p14:tracePt t="83160" x="7112000" y="2889250"/>
          <p14:tracePt t="83303" x="7124700" y="2889250"/>
          <p14:tracePt t="83311" x="7143750" y="2882900"/>
          <p14:tracePt t="83319" x="7162800" y="2882900"/>
          <p14:tracePt t="83335" x="7200900" y="2882900"/>
          <p14:tracePt t="83351" x="7226300" y="2882900"/>
          <p14:tracePt t="83367" x="7239000" y="2882900"/>
          <p14:tracePt t="83378" x="7251700" y="2882900"/>
          <p14:tracePt t="83394" x="7264400" y="2882900"/>
          <p14:tracePt t="83504" x="7251700" y="2889250"/>
          <p14:tracePt t="83512" x="7207250" y="2895600"/>
          <p14:tracePt t="83528" x="7169150" y="2895600"/>
          <p14:tracePt t="83544" x="7137400" y="2895600"/>
          <p14:tracePt t="83552" x="7105650" y="2895600"/>
          <p14:tracePt t="83568" x="7073900" y="2895600"/>
          <p14:tracePt t="83579" x="7054850" y="2895600"/>
          <p14:tracePt t="83595" x="7048500" y="2889250"/>
          <p14:tracePt t="83612" x="7035800" y="2889250"/>
          <p14:tracePt t="83728" x="7035800" y="2882900"/>
          <p14:tracePt t="83736" x="7054850" y="2882900"/>
          <p14:tracePt t="83744" x="7073900" y="2882900"/>
          <p14:tracePt t="83762" x="7137400" y="2889250"/>
          <p14:tracePt t="83763" x="7162800" y="2889250"/>
          <p14:tracePt t="83780" x="7188200" y="2895600"/>
          <p14:tracePt t="83796" x="7200900" y="2895600"/>
          <p14:tracePt t="83912" x="7200900" y="2901950"/>
          <p14:tracePt t="83928" x="7194550" y="2901950"/>
          <p14:tracePt t="83938" x="7188200" y="2901950"/>
          <p14:tracePt t="83944" x="7181850" y="2901950"/>
          <p14:tracePt t="83963" x="7169150" y="2901950"/>
          <p14:tracePt t="83979" x="7156450" y="2901950"/>
          <p14:tracePt t="83980" x="7143750" y="2901950"/>
          <p14:tracePt t="83996" x="7131050" y="2895600"/>
          <p14:tracePt t="84327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/>
              <a:t>Crystal Field Theory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4267200" cy="3810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Magnetic properties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Determination of spin state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Diamagnetic 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Move out of a magnetic field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Paramagnetic</a:t>
            </a:r>
          </a:p>
          <a:p>
            <a:pPr lvl="3">
              <a:lnSpc>
                <a:spcPct val="80000"/>
              </a:lnSpc>
            </a:pPr>
            <a:r>
              <a:rPr lang="en-US" sz="1800" dirty="0"/>
              <a:t>Move into a magnetic field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Dipole moment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Spin only paramagnetism due to quenching of orbital angular momentum with ligand</a:t>
            </a:r>
          </a:p>
          <a:p>
            <a:pPr lvl="3">
              <a:lnSpc>
                <a:spcPct val="80000"/>
              </a:lnSpc>
            </a:pPr>
            <a:r>
              <a:rPr lang="el-GR" sz="1800" dirty="0"/>
              <a:t>μ</a:t>
            </a:r>
            <a:r>
              <a:rPr lang="en-US" sz="1800" dirty="0"/>
              <a:t>=[N(N+2)]</a:t>
            </a:r>
            <a:r>
              <a:rPr lang="en-US" sz="1800" baseline="30000" dirty="0"/>
              <a:t>1/2 </a:t>
            </a:r>
            <a:r>
              <a:rPr lang="el-GR" sz="1800" dirty="0"/>
              <a:t>μ</a:t>
            </a:r>
            <a:r>
              <a:rPr lang="en-US" sz="1800" baseline="-25000" dirty="0"/>
              <a:t>B</a:t>
            </a:r>
            <a:r>
              <a:rPr lang="en-US" sz="1800" dirty="0"/>
              <a:t>; with </a:t>
            </a:r>
            <a:r>
              <a:rPr lang="el-GR" sz="1800" dirty="0"/>
              <a:t>μ</a:t>
            </a:r>
            <a:r>
              <a:rPr lang="en-US" sz="1800" baseline="-25000" dirty="0"/>
              <a:t>B</a:t>
            </a:r>
            <a:r>
              <a:rPr lang="en-US" sz="1800" dirty="0"/>
              <a:t>= 9.274E-24 JT</a:t>
            </a:r>
            <a:r>
              <a:rPr lang="en-US" sz="1800" baseline="30000" dirty="0"/>
              <a:t>-1</a:t>
            </a:r>
            <a:r>
              <a:rPr lang="en-US" sz="1800" dirty="0"/>
              <a:t> and N number of unpaired electrons</a:t>
            </a:r>
          </a:p>
          <a:p>
            <a:pPr lvl="4">
              <a:lnSpc>
                <a:spcPct val="80000"/>
              </a:lnSpc>
            </a:pPr>
            <a:r>
              <a:rPr lang="en-US" sz="1800" dirty="0"/>
              <a:t>For d</a:t>
            </a:r>
            <a:r>
              <a:rPr lang="en-US" sz="1800" baseline="30000" dirty="0"/>
              <a:t>6</a:t>
            </a:r>
            <a:r>
              <a:rPr lang="en-US" sz="1800" dirty="0"/>
              <a:t> N= 4 or 0, depending on </a:t>
            </a:r>
            <a:r>
              <a:rPr lang="en-US" sz="1800" dirty="0" smtClean="0"/>
              <a:t>spin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Accounts for observations on trends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Ionic radius</a:t>
            </a:r>
          </a:p>
        </p:txBody>
      </p:sp>
      <p:pic>
        <p:nvPicPr>
          <p:cNvPr id="143364" name="Picture 4" descr="Table7_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4800600"/>
            <a:ext cx="5365502" cy="1739900"/>
          </a:xfrm>
          <a:noFill/>
          <a:ln/>
        </p:spPr>
      </p:pic>
      <p:pic>
        <p:nvPicPr>
          <p:cNvPr id="5" name="Picture 4" descr="fig0712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219200"/>
            <a:ext cx="363855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9"/>
    </mc:Choice>
    <mc:Fallback xmlns="">
      <p:transition spd="slow" advTm="4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095" x="7010400" y="0"/>
          <p14:tracePt t="17348" x="6997700" y="0"/>
          <p14:tracePt t="17357" x="6940550" y="0"/>
          <p14:tracePt t="17364" x="6870700" y="0"/>
          <p14:tracePt t="17372" x="6705600" y="12700"/>
          <p14:tracePt t="17372" x="6597650" y="25400"/>
          <p14:tracePt t="17404" x="6267450" y="63500"/>
          <p14:tracePt t="17412" x="6159500" y="76200"/>
          <p14:tracePt t="17420" x="5943600" y="95250"/>
          <p14:tracePt t="17436" x="5753100" y="139700"/>
          <p14:tracePt t="17452" x="5632450" y="177800"/>
          <p14:tracePt t="17468" x="5505450" y="215900"/>
          <p14:tracePt t="17468" x="5473700" y="222250"/>
          <p14:tracePt t="17485" x="5187950" y="285750"/>
          <p14:tracePt t="17501" x="5010150" y="330200"/>
          <p14:tracePt t="17518" x="4845050" y="374650"/>
          <p14:tracePt t="17535" x="4699000" y="400050"/>
          <p14:tracePt t="17551" x="4546600" y="438150"/>
          <p14:tracePt t="17568" x="4432300" y="450850"/>
          <p14:tracePt t="17584" x="4260850" y="469900"/>
          <p14:tracePt t="17601" x="4102100" y="495300"/>
          <p14:tracePt t="17618" x="4032250" y="501650"/>
          <p14:tracePt t="17635" x="3917950" y="520700"/>
          <p14:tracePt t="17651" x="3752850" y="539750"/>
          <p14:tracePt t="17651" x="3663950" y="546100"/>
          <p14:tracePt t="17669" x="3492500" y="577850"/>
          <p14:tracePt t="17685" x="3371850" y="622300"/>
          <p14:tracePt t="17701" x="3270250" y="660400"/>
          <p14:tracePt t="17718" x="3143250" y="723900"/>
          <p14:tracePt t="17735" x="2952750" y="787400"/>
          <p14:tracePt t="17752" x="2762250" y="838200"/>
          <p14:tracePt t="17768" x="2622550" y="882650"/>
          <p14:tracePt t="17785" x="2552700" y="895350"/>
          <p14:tracePt t="17801" x="2444750" y="927100"/>
          <p14:tracePt t="17818" x="2432050" y="933450"/>
          <p14:tracePt t="17835" x="2419350" y="933450"/>
          <p14:tracePt t="17876" x="2406650" y="933450"/>
          <p14:tracePt t="17916" x="2393950" y="939800"/>
          <p14:tracePt t="17932" x="2387600" y="939800"/>
          <p14:tracePt t="17944" x="2368550" y="946150"/>
          <p14:tracePt t="17948" x="2324100" y="958850"/>
          <p14:tracePt t="17956" x="2260600" y="996950"/>
          <p14:tracePt t="17972" x="2146300" y="1047750"/>
          <p14:tracePt t="17988" x="2076450" y="1079500"/>
          <p14:tracePt t="18004" x="1936750" y="1181100"/>
          <p14:tracePt t="18019" x="1911350" y="1212850"/>
          <p14:tracePt t="18035" x="1835150" y="1282700"/>
          <p14:tracePt t="18052" x="1765300" y="1346200"/>
          <p14:tracePt t="18069" x="1695450" y="1409700"/>
          <p14:tracePt t="18085" x="1644650" y="1466850"/>
          <p14:tracePt t="18102" x="1587500" y="1524000"/>
          <p14:tracePt t="18119" x="1568450" y="1543050"/>
          <p14:tracePt t="18135" x="1543050" y="1574800"/>
          <p14:tracePt t="18152" x="1530350" y="1600200"/>
          <p14:tracePt t="18169" x="1511300" y="1644650"/>
          <p14:tracePt t="18185" x="1504950" y="1651000"/>
          <p14:tracePt t="18202" x="1498600" y="1663700"/>
          <p14:tracePt t="18219" x="1498600" y="1670050"/>
          <p14:tracePt t="18236" x="1498600" y="1689100"/>
          <p14:tracePt t="18252" x="1504950" y="1720850"/>
          <p14:tracePt t="18269" x="1517650" y="1746250"/>
          <p14:tracePt t="18286" x="1536700" y="1790700"/>
          <p14:tracePt t="18302" x="1555750" y="1835150"/>
          <p14:tracePt t="18319" x="1574800" y="1873250"/>
          <p14:tracePt t="18336" x="1600200" y="1924050"/>
          <p14:tracePt t="18353" x="1619250" y="1949450"/>
          <p14:tracePt t="18369" x="1631950" y="1974850"/>
          <p14:tracePt t="18386" x="1638300" y="1974850"/>
          <p14:tracePt t="18403" x="1663700" y="2000250"/>
          <p14:tracePt t="18419" x="1689100" y="2006600"/>
          <p14:tracePt t="18436" x="1784350" y="2057400"/>
          <p14:tracePt t="18453" x="1854200" y="2070100"/>
          <p14:tracePt t="18469" x="1911350" y="2082800"/>
          <p14:tracePt t="18486" x="1917700" y="2082800"/>
          <p14:tracePt t="18564" x="1924050" y="2082800"/>
          <p14:tracePt t="18572" x="1930400" y="2082800"/>
          <p14:tracePt t="18596" x="1943100" y="2076450"/>
          <p14:tracePt t="18604" x="1955800" y="2070100"/>
          <p14:tracePt t="18613" x="1962150" y="2063750"/>
          <p14:tracePt t="18620" x="1968500" y="2063750"/>
          <p14:tracePt t="18636" x="1974850" y="2057400"/>
          <p14:tracePt t="18653" x="1981200" y="2057400"/>
          <p14:tracePt t="18692" x="1981200" y="2051050"/>
          <p14:tracePt t="18764" x="1981200" y="2044700"/>
          <p14:tracePt t="18772" x="2006600" y="2044700"/>
          <p14:tracePt t="18780" x="2032000" y="2044700"/>
          <p14:tracePt t="18803" x="2139950" y="2057400"/>
          <p14:tracePt t="18804" x="2247900" y="2063750"/>
          <p14:tracePt t="18820" x="2425700" y="2070100"/>
          <p14:tracePt t="18837" x="2533650" y="2082800"/>
          <p14:tracePt t="18853" x="2781300" y="2108200"/>
          <p14:tracePt t="18870" x="2870200" y="2120900"/>
          <p14:tracePt t="18887" x="2889250" y="2120900"/>
          <p14:tracePt t="18903" x="2901950" y="2120900"/>
          <p14:tracePt t="19068" x="2908300" y="2120900"/>
          <p14:tracePt t="19079" x="2914650" y="2120900"/>
          <p14:tracePt t="19100" x="2927350" y="2120900"/>
          <p14:tracePt t="19108" x="2933700" y="2120900"/>
          <p14:tracePt t="19120" x="2946400" y="2120900"/>
          <p14:tracePt t="19121" x="2971800" y="2120900"/>
          <p14:tracePt t="19137" x="3035300" y="2120900"/>
          <p14:tracePt t="19154" x="3079750" y="2114550"/>
          <p14:tracePt t="19170" x="3143250" y="2108200"/>
          <p14:tracePt t="19187" x="3187700" y="2089150"/>
          <p14:tracePt t="19204" x="3257550" y="2057400"/>
          <p14:tracePt t="19221" x="3308350" y="2025650"/>
          <p14:tracePt t="19237" x="3378200" y="1974850"/>
          <p14:tracePt t="19254" x="3429000" y="1917700"/>
          <p14:tracePt t="19271" x="3473450" y="1860550"/>
          <p14:tracePt t="19287" x="3498850" y="1797050"/>
          <p14:tracePt t="19304" x="3505200" y="1708150"/>
          <p14:tracePt t="19321" x="3505200" y="1676400"/>
          <p14:tracePt t="19337" x="3486150" y="1625600"/>
          <p14:tracePt t="19354" x="3460750" y="1587500"/>
          <p14:tracePt t="19371" x="3429000" y="1543050"/>
          <p14:tracePt t="19387" x="3384550" y="1511300"/>
          <p14:tracePt t="19404" x="3327400" y="1441450"/>
          <p14:tracePt t="19421" x="3270250" y="1390650"/>
          <p14:tracePt t="19437" x="3206750" y="1346200"/>
          <p14:tracePt t="19454" x="3149600" y="1308100"/>
          <p14:tracePt t="19471" x="3111500" y="1282700"/>
          <p14:tracePt t="19488" x="3067050" y="1270000"/>
          <p14:tracePt t="19504" x="2990850" y="1257300"/>
          <p14:tracePt t="19521" x="2927350" y="1244600"/>
          <p14:tracePt t="19538" x="2825750" y="1244600"/>
          <p14:tracePt t="19554" x="2705100" y="1244600"/>
          <p14:tracePt t="19571" x="2584450" y="1250950"/>
          <p14:tracePt t="19588" x="2374900" y="1289050"/>
          <p14:tracePt t="19605" x="2222500" y="1339850"/>
          <p14:tracePt t="19621" x="2139950" y="1358900"/>
          <p14:tracePt t="19637" x="2044700" y="1384300"/>
          <p14:tracePt t="19654" x="1981200" y="1403350"/>
          <p14:tracePt t="19671" x="1930400" y="1428750"/>
          <p14:tracePt t="19687" x="1873250" y="1479550"/>
          <p14:tracePt t="19705" x="1828800" y="1511300"/>
          <p14:tracePt t="19722" x="1797050" y="1549400"/>
          <p14:tracePt t="19738" x="1778000" y="1568450"/>
          <p14:tracePt t="19755" x="1765300" y="1593850"/>
          <p14:tracePt t="19771" x="1739900" y="1663700"/>
          <p14:tracePt t="19788" x="1714500" y="1784350"/>
          <p14:tracePt t="19805" x="1695450" y="1835150"/>
          <p14:tracePt t="19822" x="1682750" y="1885950"/>
          <p14:tracePt t="19838" x="1663700" y="1924050"/>
          <p14:tracePt t="19856" x="1644650" y="1974850"/>
          <p14:tracePt t="19872" x="1638300" y="2006600"/>
          <p14:tracePt t="19888" x="1625600" y="2032000"/>
          <p14:tracePt t="19905" x="1612900" y="2070100"/>
          <p14:tracePt t="19922" x="1612900" y="2095500"/>
          <p14:tracePt t="19938" x="1625600" y="2139950"/>
          <p14:tracePt t="19955" x="1657350" y="2178050"/>
          <p14:tracePt t="19972" x="1670050" y="2190750"/>
          <p14:tracePt t="19989" x="1727200" y="2197100"/>
          <p14:tracePt t="20005" x="1784350" y="2203450"/>
          <p14:tracePt t="20022" x="1885950" y="2216150"/>
          <p14:tracePt t="20039" x="2070100" y="2241550"/>
          <p14:tracePt t="20055" x="2584450" y="2324100"/>
          <p14:tracePt t="20072" x="2914650" y="2368550"/>
          <p14:tracePt t="20089" x="3155950" y="2381250"/>
          <p14:tracePt t="20105" x="3314700" y="2381250"/>
          <p14:tracePt t="20123" x="3422650" y="2381250"/>
          <p14:tracePt t="20139" x="3625850" y="2381250"/>
          <p14:tracePt t="20156" x="3752850" y="2368550"/>
          <p14:tracePt t="20172" x="3810000" y="2368550"/>
          <p14:tracePt t="20189" x="4171950" y="2355850"/>
          <p14:tracePt t="20205" x="4356100" y="2343150"/>
          <p14:tracePt t="20223" x="4597400" y="2330450"/>
          <p14:tracePt t="20239" x="4705350" y="2330450"/>
          <p14:tracePt t="20255" x="4819650" y="2330450"/>
          <p14:tracePt t="20272" x="4914900" y="2330450"/>
          <p14:tracePt t="20289" x="5048250" y="2330450"/>
          <p14:tracePt t="20306" x="5175250" y="2279650"/>
          <p14:tracePt t="20324" x="5334000" y="2197100"/>
          <p14:tracePt t="20339" x="5454650" y="2095500"/>
          <p14:tracePt t="20357" x="5480050" y="2044700"/>
          <p14:tracePt t="20373" x="5486400" y="2025650"/>
          <p14:tracePt t="20389" x="5492750" y="1943100"/>
          <p14:tracePt t="20406" x="5480050" y="1905000"/>
          <p14:tracePt t="20423" x="5435600" y="1822450"/>
          <p14:tracePt t="20439" x="5391150" y="1739900"/>
          <p14:tracePt t="20456" x="5314950" y="1619250"/>
          <p14:tracePt t="20473" x="5238750" y="1530350"/>
          <p14:tracePt t="20489" x="5130800" y="1428750"/>
          <p14:tracePt t="20506" x="4997450" y="1333500"/>
          <p14:tracePt t="20523" x="4857750" y="1250950"/>
          <p14:tracePt t="20539" x="4597400" y="1123950"/>
          <p14:tracePt t="20556" x="4406900" y="1073150"/>
          <p14:tracePt t="20573" x="4318000" y="1054100"/>
          <p14:tracePt t="20590" x="3949700" y="984250"/>
          <p14:tracePt t="20606" x="3746500" y="965200"/>
          <p14:tracePt t="20623" x="3365500" y="971550"/>
          <p14:tracePt t="20639" x="2927350" y="1009650"/>
          <p14:tracePt t="20656" x="2705100" y="1035050"/>
          <p14:tracePt t="20673" x="2451100" y="1098550"/>
          <p14:tracePt t="20690" x="2254250" y="1149350"/>
          <p14:tracePt t="20706" x="2082800" y="1200150"/>
          <p14:tracePt t="20724" x="1841500" y="1301750"/>
          <p14:tracePt t="20740" x="1727200" y="1358900"/>
          <p14:tracePt t="20757" x="1663700" y="1397000"/>
          <p14:tracePt t="20773" x="1644650" y="1416050"/>
          <p14:tracePt t="20790" x="1549400" y="1492250"/>
          <p14:tracePt t="20806" x="1466850" y="1568450"/>
          <p14:tracePt t="20823" x="1447800" y="1606550"/>
          <p14:tracePt t="20840" x="1422400" y="1657350"/>
          <p14:tracePt t="20857" x="1384300" y="1708150"/>
          <p14:tracePt t="20873" x="1358900" y="1733550"/>
          <p14:tracePt t="20890" x="1308100" y="1784350"/>
          <p14:tracePt t="20907" x="1295400" y="1816100"/>
          <p14:tracePt t="20924" x="1295400" y="1841500"/>
          <p14:tracePt t="20940" x="1295400" y="1898650"/>
          <p14:tracePt t="20957" x="1301750" y="1949450"/>
          <p14:tracePt t="20973" x="1320800" y="1974850"/>
          <p14:tracePt t="20990" x="1435100" y="2076450"/>
          <p14:tracePt t="21007" x="1517650" y="2108200"/>
          <p14:tracePt t="21024" x="1619250" y="2139950"/>
          <p14:tracePt t="21040" x="1854200" y="2209800"/>
          <p14:tracePt t="21057" x="1974850" y="2228850"/>
          <p14:tracePt t="21074" x="2120900" y="2247900"/>
          <p14:tracePt t="21090" x="2343150" y="2266950"/>
          <p14:tracePt t="21107" x="2476500" y="2273300"/>
          <p14:tracePt t="21124" x="2616200" y="2286000"/>
          <p14:tracePt t="21141" x="2730500" y="2286000"/>
          <p14:tracePt t="21157" x="2838450" y="2279650"/>
          <p14:tracePt t="21174" x="3149600" y="2254250"/>
          <p14:tracePt t="21190" x="3295650" y="2247900"/>
          <p14:tracePt t="21207" x="3435350" y="2228850"/>
          <p14:tracePt t="21224" x="3568700" y="2216150"/>
          <p14:tracePt t="21241" x="3670300" y="2197100"/>
          <p14:tracePt t="21257" x="3790950" y="2190750"/>
          <p14:tracePt t="21274" x="3860800" y="2178050"/>
          <p14:tracePt t="21291" x="3975100" y="2159000"/>
          <p14:tracePt t="21307" x="4095750" y="2133600"/>
          <p14:tracePt t="21307" x="4152900" y="2120900"/>
          <p14:tracePt t="21325" x="4330700" y="2076450"/>
          <p14:tracePt t="21341" x="4381500" y="2057400"/>
          <p14:tracePt t="21357" x="4413250" y="2038350"/>
          <p14:tracePt t="21374" x="4451350" y="2019300"/>
          <p14:tracePt t="21391" x="4502150" y="1987550"/>
          <p14:tracePt t="21407" x="4546600" y="1955800"/>
          <p14:tracePt t="21424" x="4572000" y="1936750"/>
          <p14:tracePt t="21441" x="4578350" y="1924050"/>
          <p14:tracePt t="21457" x="4591050" y="1917700"/>
          <p14:tracePt t="21474" x="4597400" y="1898650"/>
          <p14:tracePt t="21491" x="4597400" y="1892300"/>
          <p14:tracePt t="21564" x="4597400" y="1885950"/>
          <p14:tracePt t="21572" x="4597400" y="1879600"/>
          <p14:tracePt t="21596" x="4597400" y="1873250"/>
          <p14:tracePt t="21596" x="0" y="0"/>
        </p14:tracePtLst>
        <p14:tracePtLst>
          <p14:tracePt t="29793" x="1765300" y="4876800"/>
          <p14:tracePt t="29908" x="1771650" y="4876800"/>
          <p14:tracePt t="29924" x="1778000" y="4883150"/>
          <p14:tracePt t="29932" x="1790700" y="4889500"/>
          <p14:tracePt t="29940" x="1803400" y="4895850"/>
          <p14:tracePt t="29948" x="1809750" y="4895850"/>
          <p14:tracePt t="29956" x="1816100" y="4895850"/>
          <p14:tracePt t="29972" x="1854200" y="4902200"/>
          <p14:tracePt t="29996" x="1885950" y="4921250"/>
          <p14:tracePt t="30012" x="1981200" y="4953000"/>
          <p14:tracePt t="30021" x="2082800" y="4972050"/>
          <p14:tracePt t="30055" x="2108200" y="4978400"/>
          <p14:tracePt t="30060" x="2139950" y="4984750"/>
          <p14:tracePt t="30076" x="2165350" y="4984750"/>
          <p14:tracePt t="30092" x="2190750" y="4984750"/>
          <p14:tracePt t="30108" x="2247900" y="4997450"/>
          <p14:tracePt t="30124" x="2387600" y="5010150"/>
          <p14:tracePt t="30139" x="2451100" y="5016500"/>
          <p14:tracePt t="30155" x="2489200" y="5016500"/>
          <p14:tracePt t="30172" x="2495550" y="5016500"/>
          <p14:tracePt t="30189" x="2501900" y="5016500"/>
          <p14:tracePt t="30205" x="2514600" y="5016500"/>
          <p14:tracePt t="30222" x="2527300" y="5016500"/>
          <p14:tracePt t="30238" x="2540000" y="5016500"/>
          <p14:tracePt t="30356" x="2540000" y="5022850"/>
          <p14:tracePt t="30372" x="2527300" y="5035550"/>
          <p14:tracePt t="30404" x="2520950" y="5041900"/>
          <p14:tracePt t="30412" x="2489200" y="5048250"/>
          <p14:tracePt t="30420" x="2457450" y="5060950"/>
          <p14:tracePt t="30428" x="2406650" y="5067300"/>
          <p14:tracePt t="30444" x="2355850" y="5067300"/>
          <p14:tracePt t="30460" x="2311400" y="5073650"/>
          <p14:tracePt t="30476" x="2286000" y="5073650"/>
          <p14:tracePt t="30490" x="2254250" y="5073650"/>
          <p14:tracePt t="30507" x="2203450" y="5073650"/>
          <p14:tracePt t="30523" x="2184400" y="5073650"/>
          <p14:tracePt t="30540" x="2171700" y="5073650"/>
          <p14:tracePt t="30557" x="2159000" y="5073650"/>
          <p14:tracePt t="30669" x="2165350" y="5073650"/>
          <p14:tracePt t="30677" x="2171700" y="5073650"/>
          <p14:tracePt t="30690" x="2178050" y="5073650"/>
          <p14:tracePt t="30691" x="2216150" y="5067300"/>
          <p14:tracePt t="30707" x="2260600" y="5060950"/>
          <p14:tracePt t="30724" x="2368550" y="5060950"/>
          <p14:tracePt t="30740" x="2527300" y="5060950"/>
          <p14:tracePt t="30757" x="2724150" y="5060950"/>
          <p14:tracePt t="30774" x="2762250" y="5054600"/>
          <p14:tracePt t="30791" x="2794000" y="5054600"/>
          <p14:tracePt t="30807" x="2851150" y="5054600"/>
          <p14:tracePt t="30824" x="2895600" y="5054600"/>
          <p14:tracePt t="30841" x="2990850" y="5067300"/>
          <p14:tracePt t="30857" x="3041650" y="5073650"/>
          <p14:tracePt t="30874" x="3098800" y="5080000"/>
          <p14:tracePt t="30891" x="3149600" y="5092700"/>
          <p14:tracePt t="30907" x="3175000" y="5099050"/>
          <p14:tracePt t="30924" x="3257550" y="5124450"/>
          <p14:tracePt t="30941" x="3276600" y="5137150"/>
          <p14:tracePt t="30957" x="3282950" y="5137150"/>
          <p14:tracePt t="30974" x="3289300" y="5149850"/>
          <p14:tracePt t="30991" x="3302000" y="5156200"/>
          <p14:tracePt t="31007" x="3321050" y="5175250"/>
          <p14:tracePt t="31024" x="3327400" y="5187950"/>
          <p14:tracePt t="31085" x="3340100" y="5187950"/>
          <p14:tracePt t="31101" x="3346450" y="5187950"/>
          <p14:tracePt t="31117" x="3352800" y="5187950"/>
          <p14:tracePt t="31237" x="3340100" y="5187950"/>
          <p14:tracePt t="31245" x="3321050" y="5187950"/>
          <p14:tracePt t="31253" x="3276600" y="5181600"/>
          <p14:tracePt t="31259" x="3155950" y="5143500"/>
          <p14:tracePt t="31277" x="2978150" y="5099050"/>
          <p14:tracePt t="31292" x="2813050" y="5060950"/>
          <p14:tracePt t="31308" x="2635250" y="5041900"/>
          <p14:tracePt t="31325" x="2552700" y="5029200"/>
          <p14:tracePt t="31341" x="2533650" y="5029200"/>
          <p14:tracePt t="31358" x="2508250" y="5029200"/>
          <p14:tracePt t="31375" x="2501900" y="5029200"/>
          <p14:tracePt t="31392" x="2482850" y="5029200"/>
          <p14:tracePt t="31408" x="2444750" y="5029200"/>
          <p14:tracePt t="31425" x="2419350" y="5029200"/>
          <p14:tracePt t="31441" x="2413000" y="5035550"/>
          <p14:tracePt t="31458" x="2381250" y="5054600"/>
          <p14:tracePt t="31475" x="2343150" y="5080000"/>
          <p14:tracePt t="31492" x="2311400" y="5105400"/>
          <p14:tracePt t="31508" x="2190750" y="5200650"/>
          <p14:tracePt t="31525" x="2165350" y="5257800"/>
          <p14:tracePt t="31542" x="2146300" y="5308600"/>
          <p14:tracePt t="31558" x="2133600" y="5378450"/>
          <p14:tracePt t="31575" x="2127250" y="5429250"/>
          <p14:tracePt t="31592" x="2114550" y="5499100"/>
          <p14:tracePt t="31608" x="2108200" y="5651500"/>
          <p14:tracePt t="31625" x="2114550" y="5772150"/>
          <p14:tracePt t="31642" x="2133600" y="5873750"/>
          <p14:tracePt t="31658" x="2133600" y="5962650"/>
          <p14:tracePt t="31675" x="2133600" y="6019800"/>
          <p14:tracePt t="31692" x="2127250" y="6064250"/>
          <p14:tracePt t="31709" x="2127250" y="6096000"/>
          <p14:tracePt t="31725" x="2133600" y="6115050"/>
          <p14:tracePt t="31742" x="2139950" y="6146800"/>
          <p14:tracePt t="31759" x="2178050" y="6191250"/>
          <p14:tracePt t="31775" x="2203450" y="6223000"/>
          <p14:tracePt t="31792" x="2266950" y="6273800"/>
          <p14:tracePt t="31809" x="2311400" y="6299200"/>
          <p14:tracePt t="31825" x="2406650" y="6350000"/>
          <p14:tracePt t="31842" x="2451100" y="6369050"/>
          <p14:tracePt t="31859" x="2489200" y="6381750"/>
          <p14:tracePt t="31876" x="2565400" y="6388100"/>
          <p14:tracePt t="31893" x="2654300" y="6388100"/>
          <p14:tracePt t="31909" x="2876550" y="6394450"/>
          <p14:tracePt t="31926" x="3028950" y="6375400"/>
          <p14:tracePt t="31942" x="3206750" y="6343650"/>
          <p14:tracePt t="31959" x="3371850" y="6318250"/>
          <p14:tracePt t="31976" x="3530600" y="6273800"/>
          <p14:tracePt t="31992" x="3721100" y="6216650"/>
          <p14:tracePt t="32009" x="3937000" y="6083300"/>
          <p14:tracePt t="32026" x="4032250" y="6000750"/>
          <p14:tracePt t="32042" x="4102100" y="5899150"/>
          <p14:tracePt t="32059" x="4159250" y="5721350"/>
          <p14:tracePt t="32077" x="4178300" y="5607050"/>
          <p14:tracePt t="32093" x="4171950" y="5441950"/>
          <p14:tracePt t="32109" x="4114800" y="5353050"/>
          <p14:tracePt t="32126" x="4019550" y="5232400"/>
          <p14:tracePt t="32143" x="3905250" y="5092700"/>
          <p14:tracePt t="32159" x="3771900" y="4953000"/>
          <p14:tracePt t="32176" x="3657600" y="4838700"/>
          <p14:tracePt t="32193" x="3543300" y="4724400"/>
          <p14:tracePt t="32209" x="3416300" y="4616450"/>
          <p14:tracePt t="32226" x="3340100" y="4559300"/>
          <p14:tracePt t="32243" x="3238500" y="4495800"/>
          <p14:tracePt t="32260" x="3105150" y="4445000"/>
          <p14:tracePt t="32277" x="3048000" y="4419600"/>
          <p14:tracePt t="32293" x="2959100" y="4413250"/>
          <p14:tracePt t="32310" x="2794000" y="4413250"/>
          <p14:tracePt t="32326" x="2660650" y="4413250"/>
          <p14:tracePt t="32343" x="2514600" y="4432300"/>
          <p14:tracePt t="32360" x="2330450" y="4476750"/>
          <p14:tracePt t="32377" x="2114550" y="4533900"/>
          <p14:tracePt t="32393" x="1816100" y="4679950"/>
          <p14:tracePt t="32410" x="1631950" y="4794250"/>
          <p14:tracePt t="32426" x="1517650" y="4914900"/>
          <p14:tracePt t="32443" x="1365250" y="5099050"/>
          <p14:tracePt t="32460" x="1308100" y="5207000"/>
          <p14:tracePt t="32477" x="1276350" y="5276850"/>
          <p14:tracePt t="32493" x="1270000" y="5353050"/>
          <p14:tracePt t="32510" x="1263650" y="5441950"/>
          <p14:tracePt t="32527" x="1263650" y="5632450"/>
          <p14:tracePt t="32544" x="1263650" y="5753100"/>
          <p14:tracePt t="32560" x="1276350" y="5854700"/>
          <p14:tracePt t="32577" x="1301750" y="5943600"/>
          <p14:tracePt t="32593" x="1371600" y="6064250"/>
          <p14:tracePt t="32610" x="1435100" y="6140450"/>
          <p14:tracePt t="32627" x="1504950" y="6216650"/>
          <p14:tracePt t="32643" x="1625600" y="6305550"/>
          <p14:tracePt t="32660" x="1892300" y="6483350"/>
          <p14:tracePt t="32677" x="2000250" y="6521450"/>
          <p14:tracePt t="32693" x="2101850" y="6553200"/>
          <p14:tracePt t="32710" x="2197100" y="6578600"/>
          <p14:tracePt t="32728" x="2305050" y="6597650"/>
          <p14:tracePt t="32744" x="2438400" y="6604000"/>
          <p14:tracePt t="32760" x="2825750" y="6623050"/>
          <p14:tracePt t="32777" x="3092450" y="6635750"/>
          <p14:tracePt t="32794" x="3473450" y="6616700"/>
          <p14:tracePt t="32810" x="3702050" y="6578600"/>
          <p14:tracePt t="32827" x="3848100" y="6534150"/>
          <p14:tracePt t="32844" x="4070350" y="6432550"/>
          <p14:tracePt t="32861" x="4146550" y="6350000"/>
          <p14:tracePt t="32878" x="4216400" y="6273800"/>
          <p14:tracePt t="32894" x="4267200" y="6197600"/>
          <p14:tracePt t="32911" x="4311650" y="6108700"/>
          <p14:tracePt t="32927" x="4343400" y="5975350"/>
          <p14:tracePt t="32944" x="4343400" y="5861050"/>
          <p14:tracePt t="32961" x="4318000" y="5740400"/>
          <p14:tracePt t="32977" x="4279900" y="5657850"/>
          <p14:tracePt t="32994" x="4235450" y="5562600"/>
          <p14:tracePt t="33011" x="4191000" y="5505450"/>
          <p14:tracePt t="33027" x="4121150" y="5429250"/>
          <p14:tracePt t="33044" x="4019550" y="5327650"/>
          <p14:tracePt t="33061" x="3956050" y="5276850"/>
          <p14:tracePt t="33078" x="3867150" y="5232400"/>
          <p14:tracePt t="33094" x="3778250" y="5175250"/>
          <p14:tracePt t="33111" x="3683000" y="5130800"/>
          <p14:tracePt t="33128" x="3517900" y="5073650"/>
          <p14:tracePt t="33144" x="3397250" y="5048250"/>
          <p14:tracePt t="33161" x="3282950" y="5029200"/>
          <p14:tracePt t="33178" x="3162300" y="5022850"/>
          <p14:tracePt t="33194" x="3016250" y="5022850"/>
          <p14:tracePt t="33211" x="2882900" y="5016500"/>
          <p14:tracePt t="33228" x="2597150" y="5041900"/>
          <p14:tracePt t="33245" x="2482850" y="5073650"/>
          <p14:tracePt t="33261" x="2374900" y="5130800"/>
          <p14:tracePt t="33278" x="2286000" y="5187950"/>
          <p14:tracePt t="33295" x="2178050" y="5270500"/>
          <p14:tracePt t="33311" x="2082800" y="5353050"/>
          <p14:tracePt t="33328" x="2006600" y="5441950"/>
          <p14:tracePt t="33345" x="1955800" y="5613400"/>
          <p14:tracePt t="33361" x="1943100" y="5753100"/>
          <p14:tracePt t="33378" x="1955800" y="5899150"/>
          <p14:tracePt t="33395" x="2012950" y="6057900"/>
          <p14:tracePt t="33412" x="2070100" y="6178550"/>
          <p14:tracePt t="33428" x="2165350" y="6311900"/>
          <p14:tracePt t="33445" x="2209800" y="6375400"/>
          <p14:tracePt t="33461" x="2305050" y="6483350"/>
          <p14:tracePt t="33478" x="2349500" y="6534150"/>
          <p14:tracePt t="33495" x="2406650" y="6565900"/>
          <p14:tracePt t="33511" x="2451100" y="6584950"/>
          <p14:tracePt t="33528" x="2489200" y="6610350"/>
          <p14:tracePt t="33545" x="2552700" y="6648450"/>
          <p14:tracePt t="33562" x="2641600" y="6686550"/>
          <p14:tracePt t="33579" x="2781300" y="6718300"/>
          <p14:tracePt t="33595" x="2863850" y="6737350"/>
          <p14:tracePt t="33612" x="2965450" y="6743700"/>
          <p14:tracePt t="33629" x="3041650" y="6737350"/>
          <p14:tracePt t="33645" x="3175000" y="6661150"/>
          <p14:tracePt t="33662" x="3232150" y="6610350"/>
          <p14:tracePt t="33679" x="3282950" y="6553200"/>
          <p14:tracePt t="33695" x="3327400" y="6477000"/>
          <p14:tracePt t="33712" x="3365500" y="6369050"/>
          <p14:tracePt t="33729" x="3390900" y="6178550"/>
          <p14:tracePt t="33745" x="3359150" y="6051550"/>
          <p14:tracePt t="33762" x="3321050" y="5949950"/>
          <p14:tracePt t="33779" x="3289300" y="5886450"/>
          <p14:tracePt t="33795" x="3219450" y="5803900"/>
          <p14:tracePt t="33812" x="3117850" y="5708650"/>
          <p14:tracePt t="33829" x="3092450" y="5683250"/>
          <p14:tracePt t="33846" x="3073400" y="5676900"/>
          <p14:tracePt t="33862" x="3054350" y="5670550"/>
          <p14:tracePt t="33879" x="3041650" y="5670550"/>
          <p14:tracePt t="33896" x="3009900" y="5670550"/>
          <p14:tracePt t="33912" x="3003550" y="5670550"/>
          <p14:tracePt t="33929" x="2990850" y="5670550"/>
          <p14:tracePt t="33972" x="2984500" y="5670550"/>
          <p14:tracePt t="34116" x="2978150" y="5670550"/>
          <p14:tracePt t="34132" x="2978150" y="5683250"/>
          <p14:tracePt t="34140" x="2978150" y="5702300"/>
          <p14:tracePt t="34148" x="2978150" y="5734050"/>
          <p14:tracePt t="34164" x="2997200" y="5778500"/>
          <p14:tracePt t="34179" x="3016250" y="5791200"/>
          <p14:tracePt t="34179" x="3028950" y="5810250"/>
          <p14:tracePt t="34197" x="3073400" y="5842000"/>
          <p14:tracePt t="34213" x="3117850" y="5867400"/>
          <p14:tracePt t="34229" x="3162300" y="5886450"/>
          <p14:tracePt t="34246" x="3308350" y="5905500"/>
          <p14:tracePt t="34263" x="3473450" y="5918200"/>
          <p14:tracePt t="34280" x="3575050" y="5918200"/>
          <p14:tracePt t="34296" x="3689350" y="5905500"/>
          <p14:tracePt t="34313" x="3810000" y="5892800"/>
          <p14:tracePt t="34330" x="4032250" y="5854700"/>
          <p14:tracePt t="34346" x="4171950" y="5810250"/>
          <p14:tracePt t="34363" x="4305300" y="5765800"/>
          <p14:tracePt t="34380" x="4413250" y="5721350"/>
          <p14:tracePt t="34398" x="4438650" y="5708650"/>
          <p14:tracePt t="34413" x="4476750" y="5683250"/>
          <p14:tracePt t="34430" x="4489450" y="5657850"/>
          <p14:tracePt t="34446" x="4521200" y="5632450"/>
          <p14:tracePt t="34463" x="4521200" y="5619750"/>
          <p14:tracePt t="34480" x="4533900" y="5613400"/>
          <p14:tracePt t="34496" x="4533900" y="5607050"/>
          <p14:tracePt t="34580" x="4527550" y="5607050"/>
          <p14:tracePt t="34596" x="4508500" y="5607050"/>
          <p14:tracePt t="34612" x="4495800" y="5607050"/>
          <p14:tracePt t="34620" x="4419600" y="5607050"/>
          <p14:tracePt t="34636" x="4324350" y="5607050"/>
          <p14:tracePt t="34652" x="4076700" y="5657850"/>
          <p14:tracePt t="34668" x="3949700" y="5708650"/>
          <p14:tracePt t="34680" x="3765550" y="5753100"/>
          <p14:tracePt t="34697" x="3619500" y="5803900"/>
          <p14:tracePt t="34713" x="3511550" y="5835650"/>
          <p14:tracePt t="34730" x="3429000" y="5873750"/>
          <p14:tracePt t="34747" x="3416300" y="5886450"/>
          <p14:tracePt t="34764" x="3397250" y="5892800"/>
          <p14:tracePt t="34868" x="3409950" y="5892800"/>
          <p14:tracePt t="34876" x="3429000" y="5892800"/>
          <p14:tracePt t="34884" x="3441700" y="5892800"/>
          <p14:tracePt t="34892" x="3473450" y="5892800"/>
          <p14:tracePt t="34897" x="3524250" y="5892800"/>
          <p14:tracePt t="34914" x="3568700" y="5892800"/>
          <p14:tracePt t="34932" x="3657600" y="5899150"/>
          <p14:tracePt t="34948" x="3797300" y="5899150"/>
          <p14:tracePt t="34964" x="4006850" y="5892800"/>
          <p14:tracePt t="34981" x="4171950" y="5880100"/>
          <p14:tracePt t="34997" x="4292600" y="5848350"/>
          <p14:tracePt t="35014" x="4324350" y="5835650"/>
          <p14:tracePt t="35100" x="4260850" y="5835650"/>
          <p14:tracePt t="35108" x="4229100" y="5835650"/>
          <p14:tracePt t="35116" x="4108450" y="5835650"/>
          <p14:tracePt t="35124" x="4051300" y="5848350"/>
          <p14:tracePt t="35132" x="3867150" y="5873750"/>
          <p14:tracePt t="35132" x="3759200" y="5899150"/>
          <p14:tracePt t="35149" x="3657600" y="5924550"/>
          <p14:tracePt t="35149" x="3594100" y="5943600"/>
          <p14:tracePt t="35164" x="3536950" y="5969000"/>
          <p14:tracePt t="35260" x="3543300" y="5969000"/>
          <p14:tracePt t="35267" x="3562350" y="5969000"/>
          <p14:tracePt t="35281" x="3587750" y="5969000"/>
          <p14:tracePt t="35282" x="3657600" y="5975350"/>
          <p14:tracePt t="35298" x="3759200" y="5994400"/>
          <p14:tracePt t="35314" x="3822700" y="5994400"/>
          <p14:tracePt t="35331" x="3898900" y="5994400"/>
          <p14:tracePt t="35349" x="3911600" y="5994400"/>
          <p14:tracePt t="35365" x="3924300" y="5994400"/>
          <p14:tracePt t="35532" x="3924300" y="6000750"/>
          <p14:tracePt t="35540" x="3924300" y="6007100"/>
          <p14:tracePt t="35557" x="3917950" y="6013450"/>
          <p14:tracePt t="36067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Field Theory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T</a:t>
            </a:r>
            <a:r>
              <a:rPr lang="en-US" sz="2000" baseline="-25000" dirty="0"/>
              <a:t>d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Weak field splitting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 lower energy than t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Based on orbital spatial distributions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Tetragonal complex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Splitting into 4 levels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distort into square planar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4d</a:t>
            </a:r>
            <a:r>
              <a:rPr lang="en-US" sz="2000" baseline="30000" dirty="0"/>
              <a:t>8</a:t>
            </a:r>
            <a:r>
              <a:rPr lang="en-US" sz="2000" dirty="0"/>
              <a:t> and 5d</a:t>
            </a:r>
            <a:r>
              <a:rPr lang="en-US" sz="2000" baseline="30000" dirty="0"/>
              <a:t>8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Jahn-Teller effect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Distortion of geometry to achieve energy stabilization (see previous)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Energy of distorted complex lower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47460" name="Picture 4" descr="fig0714c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34000" y="838200"/>
            <a:ext cx="2667000" cy="2886075"/>
          </a:xfrm>
          <a:noFill/>
          <a:ln/>
        </p:spPr>
      </p:pic>
      <p:pic>
        <p:nvPicPr>
          <p:cNvPr id="147461" name="Picture 5" descr="fig0715c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562600" y="3810000"/>
            <a:ext cx="2366963" cy="3048000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41"/>
    </mc:Choice>
    <mc:Fallback xmlns="">
      <p:transition spd="slow"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212" x="3416300" y="863600"/>
          <p14:tracePt t="12268" x="3403600" y="863600"/>
          <p14:tracePt t="12276" x="3390900" y="850900"/>
          <p14:tracePt t="12284" x="3321050" y="819150"/>
          <p14:tracePt t="12300" x="3187700" y="787400"/>
          <p14:tracePt t="12316" x="3098800" y="781050"/>
          <p14:tracePt t="12324" x="2901950" y="749300"/>
          <p14:tracePt t="12334" x="2749550" y="736600"/>
          <p14:tracePt t="12367" x="2647950" y="717550"/>
          <p14:tracePt t="12372" x="2597150" y="704850"/>
          <p14:tracePt t="12388" x="2590800" y="704850"/>
          <p14:tracePt t="12412" x="2578100" y="704850"/>
          <p14:tracePt t="12436" x="2565400" y="704850"/>
          <p14:tracePt t="12452" x="2546350" y="704850"/>
          <p14:tracePt t="12468" x="2527300" y="704850"/>
          <p14:tracePt t="12476" x="2508250" y="704850"/>
          <p14:tracePt t="12492" x="2489200" y="717550"/>
          <p14:tracePt t="12508" x="2463800" y="736600"/>
          <p14:tracePt t="12524" x="2438400" y="768350"/>
          <p14:tracePt t="12534" x="2387600" y="806450"/>
          <p14:tracePt t="12568" x="2317750" y="869950"/>
          <p14:tracePt t="12584" x="2254250" y="927100"/>
          <p14:tracePt t="12585" x="2133600" y="1022350"/>
          <p14:tracePt t="12604" x="2070100" y="1060450"/>
          <p14:tracePt t="12618" x="2006600" y="1098550"/>
          <p14:tracePt t="12635" x="1968500" y="1123950"/>
          <p14:tracePt t="12651" x="1860550" y="1174750"/>
          <p14:tracePt t="12668" x="1797050" y="1206500"/>
          <p14:tracePt t="12685" x="1720850" y="1225550"/>
          <p14:tracePt t="12701" x="1638300" y="1250950"/>
          <p14:tracePt t="12718" x="1587500" y="1263650"/>
          <p14:tracePt t="12735" x="1524000" y="1276350"/>
          <p14:tracePt t="12751" x="1504950" y="1289050"/>
          <p14:tracePt t="12768" x="1485900" y="1289050"/>
          <p14:tracePt t="12785" x="1473200" y="1295400"/>
          <p14:tracePt t="12802" x="1460500" y="1301750"/>
          <p14:tracePt t="12818" x="1460500" y="1308100"/>
          <p14:tracePt t="12835" x="1447800" y="1308100"/>
          <p14:tracePt t="12852" x="1416050" y="1346200"/>
          <p14:tracePt t="12868" x="1384300" y="1365250"/>
          <p14:tracePt t="12885" x="1339850" y="1397000"/>
          <p14:tracePt t="12902" x="1282700" y="1441450"/>
          <p14:tracePt t="12918" x="1225550" y="1492250"/>
          <p14:tracePt t="12935" x="1187450" y="1536700"/>
          <p14:tracePt t="12952" x="1162050" y="1574800"/>
          <p14:tracePt t="12968" x="1149350" y="1638300"/>
          <p14:tracePt t="12985" x="1149350" y="1682750"/>
          <p14:tracePt t="13002" x="1143000" y="1746250"/>
          <p14:tracePt t="13018" x="1155700" y="1797050"/>
          <p14:tracePt t="13035" x="1219200" y="1924050"/>
          <p14:tracePt t="13052" x="1244600" y="1993900"/>
          <p14:tracePt t="13068" x="1314450" y="2133600"/>
          <p14:tracePt t="13086" x="1384300" y="2235200"/>
          <p14:tracePt t="13102" x="1435100" y="2324100"/>
          <p14:tracePt t="13119" x="1492250" y="2406650"/>
          <p14:tracePt t="13135" x="1555750" y="2489200"/>
          <p14:tracePt t="13152" x="1593850" y="2533650"/>
          <p14:tracePt t="13169" x="1625600" y="2571750"/>
          <p14:tracePt t="13185" x="1682750" y="2622550"/>
          <p14:tracePt t="13202" x="1720850" y="2654300"/>
          <p14:tracePt t="13219" x="1778000" y="2686050"/>
          <p14:tracePt t="13235" x="1917700" y="2774950"/>
          <p14:tracePt t="13252" x="2032000" y="2832100"/>
          <p14:tracePt t="13269" x="2139950" y="2889250"/>
          <p14:tracePt t="13285" x="2425700" y="2984500"/>
          <p14:tracePt t="13302" x="2635250" y="3022600"/>
          <p14:tracePt t="13319" x="2832100" y="3028950"/>
          <p14:tracePt t="13336" x="3067050" y="3048000"/>
          <p14:tracePt t="13352" x="3352800" y="3060700"/>
          <p14:tracePt t="13369" x="3638550" y="3054350"/>
          <p14:tracePt t="13386" x="3962400" y="3035300"/>
          <p14:tracePt t="13402" x="4540250" y="2971800"/>
          <p14:tracePt t="13419" x="4781550" y="2959100"/>
          <p14:tracePt t="13436" x="5086350" y="2927350"/>
          <p14:tracePt t="13452" x="5238750" y="2927350"/>
          <p14:tracePt t="13469" x="5384800" y="2914650"/>
          <p14:tracePt t="13486" x="5689600" y="2895600"/>
          <p14:tracePt t="13502" x="5937250" y="2889250"/>
          <p14:tracePt t="13519" x="6178550" y="2876550"/>
          <p14:tracePt t="13536" x="6330950" y="2863850"/>
          <p14:tracePt t="13553" x="6438900" y="2851150"/>
          <p14:tracePt t="13569" x="6540500" y="2844800"/>
          <p14:tracePt t="13586" x="6578600" y="2844800"/>
          <p14:tracePt t="13603" x="6584950" y="2844800"/>
          <p14:tracePt t="13619" x="6597650" y="2844800"/>
          <p14:tracePt t="13654" x="6604000" y="2844800"/>
          <p14:tracePt t="13660" x="6610350" y="2844800"/>
          <p14:tracePt t="13669" x="6610350" y="2851150"/>
          <p14:tracePt t="13686" x="6623050" y="2876550"/>
          <p14:tracePt t="13703" x="6635750" y="2933700"/>
          <p14:tracePt t="13719" x="6680200" y="3054350"/>
          <p14:tracePt t="13736" x="6775450" y="3276600"/>
          <p14:tracePt t="13753" x="6877050" y="3486150"/>
          <p14:tracePt t="13770" x="6959600" y="3644900"/>
          <p14:tracePt t="13786" x="6985000" y="3683000"/>
          <p14:tracePt t="13803" x="6997700" y="3695700"/>
          <p14:tracePt t="13820" x="7004050" y="3695700"/>
          <p14:tracePt t="13860" x="7010400" y="3695700"/>
          <p14:tracePt t="13860" x="7023100" y="3695700"/>
          <p14:tracePt t="13870" x="7023100" y="3689350"/>
          <p14:tracePt t="13887" x="7035800" y="3683000"/>
          <p14:tracePt t="13903" x="7048500" y="3683000"/>
          <p14:tracePt t="13920" x="7048500" y="3676650"/>
          <p14:tracePt t="14276" x="7054850" y="3670300"/>
          <p14:tracePt t="14388" x="7061200" y="3670300"/>
          <p14:tracePt t="14404" x="7067550" y="3670300"/>
          <p14:tracePt t="14412" x="7086600" y="3657600"/>
          <p14:tracePt t="14420" x="7112000" y="3651250"/>
          <p14:tracePt t="14437" x="7219950" y="3594100"/>
          <p14:tracePt t="14444" x="7258050" y="3568700"/>
          <p14:tracePt t="14471" x="7346950" y="3486150"/>
          <p14:tracePt t="14471" x="7423150" y="3422650"/>
          <p14:tracePt t="14488" x="7518400" y="3333750"/>
          <p14:tracePt t="14504" x="7626350" y="3181350"/>
          <p14:tracePt t="14521" x="7677150" y="3054350"/>
          <p14:tracePt t="14538" x="7721600" y="2959100"/>
          <p14:tracePt t="14554" x="7753350" y="2857500"/>
          <p14:tracePt t="14571" x="7778750" y="2762250"/>
          <p14:tracePt t="14588" x="7810500" y="2565400"/>
          <p14:tracePt t="14604" x="7816850" y="2444750"/>
          <p14:tracePt t="14621" x="7829550" y="2349500"/>
          <p14:tracePt t="14638" x="7835900" y="2286000"/>
          <p14:tracePt t="14654" x="7842250" y="2178050"/>
          <p14:tracePt t="14671" x="7842250" y="2044700"/>
          <p14:tracePt t="14688" x="7848600" y="1974850"/>
          <p14:tracePt t="14704" x="7848600" y="1924050"/>
          <p14:tracePt t="14721" x="7848600" y="1873250"/>
          <p14:tracePt t="14738" x="7848600" y="1854200"/>
          <p14:tracePt t="14755" x="7848600" y="1841500"/>
          <p14:tracePt t="14892" x="7848600" y="1854200"/>
          <p14:tracePt t="14900" x="7848600" y="1879600"/>
          <p14:tracePt t="14908" x="7842250" y="1898650"/>
          <p14:tracePt t="14916" x="7842250" y="1936750"/>
          <p14:tracePt t="14924" x="7829550" y="2032000"/>
          <p14:tracePt t="14940" x="7791450" y="2165350"/>
          <p14:tracePt t="14940" x="7785100" y="2241550"/>
          <p14:tracePt t="14956" x="7766050" y="2330450"/>
          <p14:tracePt t="14971" x="7715250" y="2762250"/>
          <p14:tracePt t="14988" x="7696200" y="2927350"/>
          <p14:tracePt t="15006" x="7683500" y="3035300"/>
          <p14:tracePt t="15022" x="7658100" y="3111500"/>
          <p14:tracePt t="15038" x="7632700" y="3175000"/>
          <p14:tracePt t="15055" x="7632700" y="3219450"/>
          <p14:tracePt t="15072" x="7626350" y="3251200"/>
          <p14:tracePt t="15088" x="7626350" y="3276600"/>
          <p14:tracePt t="15105" x="7620000" y="3295650"/>
          <p14:tracePt t="15122" x="7620000" y="3302000"/>
          <p14:tracePt t="15139" x="7620000" y="3308350"/>
          <p14:tracePt t="15155" x="7620000" y="3321050"/>
          <p14:tracePt t="15172" x="7620000" y="3340100"/>
          <p14:tracePt t="15189" x="7613650" y="3359150"/>
          <p14:tracePt t="15205" x="7607300" y="3397250"/>
          <p14:tracePt t="15222" x="7607300" y="3429000"/>
          <p14:tracePt t="15239" x="7600950" y="3492500"/>
          <p14:tracePt t="15256" x="7588250" y="3562350"/>
          <p14:tracePt t="15272" x="7575550" y="3613150"/>
          <p14:tracePt t="15289" x="7556500" y="3657600"/>
          <p14:tracePt t="15305" x="7550150" y="3663950"/>
          <p14:tracePt t="15372" x="7550150" y="3670300"/>
          <p14:tracePt t="15380" x="7543800" y="3670300"/>
          <p14:tracePt t="15404" x="7537450" y="3676650"/>
          <p14:tracePt t="15415" x="7524750" y="3676650"/>
          <p14:tracePt t="15420" x="7512050" y="3676650"/>
          <p14:tracePt t="15439" x="7493000" y="3663950"/>
          <p14:tracePt t="15456" x="7486650" y="3663950"/>
          <p14:tracePt t="15456" x="7473950" y="3663950"/>
          <p14:tracePt t="15492" x="7454900" y="3663950"/>
          <p14:tracePt t="15508" x="7448550" y="3663950"/>
          <p14:tracePt t="15516" x="7435850" y="3663950"/>
          <p14:tracePt t="15532" x="7423150" y="3663950"/>
          <p14:tracePt t="15540" x="7397750" y="3676650"/>
          <p14:tracePt t="15556" x="7372350" y="3683000"/>
          <p14:tracePt t="15572" x="7359650" y="3683000"/>
          <p14:tracePt t="15589" x="7327900" y="3683000"/>
          <p14:tracePt t="15606" x="7258050" y="3683000"/>
          <p14:tracePt t="15623" x="7232650" y="3683000"/>
          <p14:tracePt t="15640" x="7219950" y="3683000"/>
          <p14:tracePt t="15820" x="7213600" y="3676650"/>
          <p14:tracePt t="15828" x="7207250" y="3676650"/>
          <p14:tracePt t="15836" x="7200900" y="3670300"/>
          <p14:tracePt t="15884" x="7194550" y="3670300"/>
          <p14:tracePt t="15892" x="7188200" y="3670300"/>
          <p14:tracePt t="15900" x="7181850" y="3670300"/>
          <p14:tracePt t="15924" x="7169150" y="3663950"/>
          <p14:tracePt t="15925" x="7156450" y="3657600"/>
          <p14:tracePt t="15948" x="7150100" y="3657600"/>
          <p14:tracePt t="15980" x="7143750" y="3651250"/>
          <p14:tracePt t="16012" x="7137400" y="3644900"/>
          <p14:tracePt t="16020" x="7131050" y="3644900"/>
          <p14:tracePt t="16028" x="7124700" y="3638550"/>
          <p14:tracePt t="16040" x="7112000" y="3632200"/>
          <p14:tracePt t="16040" x="7099300" y="3632200"/>
          <p14:tracePt t="16060" x="7092950" y="3625850"/>
          <p14:tracePt t="16460" x="7092950" y="3619500"/>
          <p14:tracePt t="16468" x="7099300" y="3613150"/>
          <p14:tracePt t="16483" x="7112000" y="3613150"/>
          <p14:tracePt t="16492" x="7131050" y="3613150"/>
          <p14:tracePt t="16500" x="7156450" y="3606800"/>
          <p14:tracePt t="16508" x="7277100" y="3594100"/>
          <p14:tracePt t="16532" x="7385050" y="3594100"/>
          <p14:tracePt t="16548" x="7429500" y="3594100"/>
          <p14:tracePt t="16558" x="7467600" y="3594100"/>
          <p14:tracePt t="16574" x="7493000" y="3594100"/>
          <p14:tracePt t="16591" x="7505700" y="3600450"/>
          <p14:tracePt t="16608" x="7512050" y="3606800"/>
          <p14:tracePt t="16624" x="7569200" y="3613150"/>
          <p14:tracePt t="16641" x="7651750" y="3638550"/>
          <p14:tracePt t="16658" x="7905750" y="3676650"/>
          <p14:tracePt t="16675" x="8051800" y="3702050"/>
          <p14:tracePt t="16691" x="8102600" y="3708400"/>
          <p14:tracePt t="17108" x="8102600" y="3714750"/>
          <p14:tracePt t="17172" x="8102600" y="3721100"/>
          <p14:tracePt t="17180" x="8096250" y="3721100"/>
          <p14:tracePt t="17201" x="8096250" y="3727450"/>
          <p14:tracePt t="17212" x="8089900" y="3727450"/>
          <p14:tracePt t="17236" x="8077200" y="3727450"/>
          <p14:tracePt t="17244" x="8070850" y="3727450"/>
          <p14:tracePt t="17259" x="8064500" y="3727450"/>
          <p14:tracePt t="17259" x="8058150" y="3727450"/>
          <p14:tracePt t="17275" x="8007350" y="3727450"/>
          <p14:tracePt t="17292" x="7981950" y="3727450"/>
          <p14:tracePt t="17309" x="7956550" y="3727450"/>
          <p14:tracePt t="17325" x="7893050" y="3702050"/>
          <p14:tracePt t="17342" x="7829550" y="3689350"/>
          <p14:tracePt t="17359" x="7734300" y="3670300"/>
          <p14:tracePt t="17375" x="7689850" y="3657600"/>
          <p14:tracePt t="17392" x="7664450" y="3651250"/>
          <p14:tracePt t="17409" x="7632700" y="3644900"/>
          <p14:tracePt t="17426" x="7613650" y="3644900"/>
          <p14:tracePt t="17442" x="7607300" y="3638550"/>
          <p14:tracePt t="17676" x="7607300" y="3632200"/>
          <p14:tracePt t="18020" x="7620000" y="3632200"/>
          <p14:tracePt t="18324" x="7620000" y="3625850"/>
          <p14:tracePt t="18372" x="7632700" y="3625850"/>
          <p14:tracePt t="18428" x="7639050" y="3613150"/>
          <p14:tracePt t="19772" x="7651750" y="3606800"/>
          <p14:tracePt t="19788" x="7658100" y="3606800"/>
          <p14:tracePt t="19812" x="7664450" y="3606800"/>
          <p14:tracePt t="19839" x="7677150" y="3600450"/>
          <p14:tracePt t="19859" x="7683500" y="3600450"/>
          <p14:tracePt t="19875" x="7683500" y="3594100"/>
          <p14:tracePt t="19996" x="7689850" y="3587750"/>
          <p14:tracePt t="20022" x="7696200" y="3581400"/>
          <p14:tracePt t="20028" x="7702550" y="3581400"/>
          <p14:tracePt t="20038" x="7708900" y="3568700"/>
          <p14:tracePt t="20047" x="7715250" y="3536950"/>
          <p14:tracePt t="20063" x="7747000" y="3441700"/>
          <p14:tracePt t="20080" x="7785100" y="3282950"/>
          <p14:tracePt t="20097" x="7797800" y="3098800"/>
          <p14:tracePt t="20113" x="7816850" y="2933700"/>
          <p14:tracePt t="20130" x="7842250" y="2654300"/>
          <p14:tracePt t="20147" x="7848600" y="2381250"/>
          <p14:tracePt t="20164" x="7848600" y="2273300"/>
          <p14:tracePt t="20180" x="7848600" y="2114550"/>
          <p14:tracePt t="20198" x="7848600" y="2032000"/>
          <p14:tracePt t="20214" x="7835900" y="1962150"/>
          <p14:tracePt t="20230" x="7816850" y="1879600"/>
          <p14:tracePt t="20247" x="7797800" y="1822450"/>
          <p14:tracePt t="20263" x="7785100" y="1739900"/>
          <p14:tracePt t="20280" x="7759700" y="1670050"/>
          <p14:tracePt t="20297" x="7727950" y="1524000"/>
          <p14:tracePt t="20314" x="7696200" y="1460500"/>
          <p14:tracePt t="20330" x="7651750" y="1365250"/>
          <p14:tracePt t="20348" x="7632700" y="1320800"/>
          <p14:tracePt t="20364" x="7600950" y="1263650"/>
          <p14:tracePt t="20380" x="7562850" y="1193800"/>
          <p14:tracePt t="20397" x="7543800" y="1162050"/>
          <p14:tracePt t="20414" x="7518400" y="1123950"/>
          <p14:tracePt t="20430" x="7505700" y="1104900"/>
          <p14:tracePt t="20447" x="7486650" y="1092200"/>
          <p14:tracePt t="20464" x="7467600" y="1066800"/>
          <p14:tracePt t="20481" x="7435850" y="1047750"/>
          <p14:tracePt t="20497" x="7423150" y="1041400"/>
          <p14:tracePt t="20514" x="7385050" y="1022350"/>
          <p14:tracePt t="20531" x="7302500" y="1009650"/>
          <p14:tracePt t="20548" x="7232650" y="1003300"/>
          <p14:tracePt t="20564" x="7175500" y="1003300"/>
          <p14:tracePt t="20581" x="7086600" y="1009650"/>
          <p14:tracePt t="20597" x="6927850" y="1054100"/>
          <p14:tracePt t="20614" x="6845300" y="1073150"/>
          <p14:tracePt t="20631" x="6750050" y="1123950"/>
          <p14:tracePt t="20648" x="6654800" y="1168400"/>
          <p14:tracePt t="20664" x="6584950" y="1225550"/>
          <p14:tracePt t="20681" x="6451600" y="1327150"/>
          <p14:tracePt t="20698" x="6362700" y="1409700"/>
          <p14:tracePt t="20715" x="6299200" y="1492250"/>
          <p14:tracePt t="20731" x="6203950" y="1612900"/>
          <p14:tracePt t="20748" x="6153150" y="1676400"/>
          <p14:tracePt t="20765" x="6115050" y="1746250"/>
          <p14:tracePt t="20781" x="6051550" y="1860550"/>
          <p14:tracePt t="20798" x="6019800" y="1924050"/>
          <p14:tracePt t="20814" x="6000750" y="1987550"/>
          <p14:tracePt t="20831" x="5981700" y="2076450"/>
          <p14:tracePt t="20848" x="5969000" y="2159000"/>
          <p14:tracePt t="20864" x="5969000" y="2235200"/>
          <p14:tracePt t="20881" x="5969000" y="2368550"/>
          <p14:tracePt t="20898" x="5969000" y="2444750"/>
          <p14:tracePt t="20915" x="5975350" y="2482850"/>
          <p14:tracePt t="20931" x="6019800" y="2686050"/>
          <p14:tracePt t="20948" x="6051550" y="2768600"/>
          <p14:tracePt t="20965" x="6115050" y="2882900"/>
          <p14:tracePt t="20982" x="6172200" y="2990850"/>
          <p14:tracePt t="20998" x="6305550" y="3187700"/>
          <p14:tracePt t="21015" x="6375400" y="3276600"/>
          <p14:tracePt t="21031" x="6445250" y="3365500"/>
          <p14:tracePt t="21048" x="6515100" y="3435350"/>
          <p14:tracePt t="21065" x="6597650" y="3498850"/>
          <p14:tracePt t="21082" x="6692900" y="3536950"/>
          <p14:tracePt t="21098" x="6775450" y="3575050"/>
          <p14:tracePt t="21115" x="7086600" y="3651250"/>
          <p14:tracePt t="21132" x="7219950" y="3676650"/>
          <p14:tracePt t="21148" x="7353300" y="3683000"/>
          <p14:tracePt t="21165" x="7442200" y="3683000"/>
          <p14:tracePt t="21182" x="7550150" y="3683000"/>
          <p14:tracePt t="21199" x="7721600" y="3663950"/>
          <p14:tracePt t="21216" x="7867650" y="3619500"/>
          <p14:tracePt t="21232" x="8013700" y="3549650"/>
          <p14:tracePt t="21249" x="8147050" y="3486150"/>
          <p14:tracePt t="21265" x="8305800" y="3384550"/>
          <p14:tracePt t="21282" x="8426450" y="3308350"/>
          <p14:tracePt t="21299" x="8636000" y="3143250"/>
          <p14:tracePt t="21316" x="8699500" y="3079750"/>
          <p14:tracePt t="21332" x="8763000" y="3003550"/>
          <p14:tracePt t="21349" x="8801100" y="2921000"/>
          <p14:tracePt t="21365" x="8858250" y="2711450"/>
          <p14:tracePt t="21382" x="8870950" y="2635250"/>
          <p14:tracePt t="21399" x="8877300" y="2540000"/>
          <p14:tracePt t="21415" x="8890000" y="2438400"/>
          <p14:tracePt t="21432" x="8883650" y="2336800"/>
          <p14:tracePt t="21449" x="8864600" y="2222500"/>
          <p14:tracePt t="21465" x="8820150" y="2089150"/>
          <p14:tracePt t="21482" x="8769350" y="1993900"/>
          <p14:tracePt t="21499" x="8667750" y="1866900"/>
          <p14:tracePt t="21516" x="8572500" y="1778000"/>
          <p14:tracePt t="21532" x="8483600" y="1708150"/>
          <p14:tracePt t="21549" x="8375650" y="1638300"/>
          <p14:tracePt t="21566" x="8248650" y="1574800"/>
          <p14:tracePt t="21582" x="8026400" y="1485900"/>
          <p14:tracePt t="21599" x="7931150" y="1447800"/>
          <p14:tracePt t="21616" x="7785100" y="1403350"/>
          <p14:tracePt t="21633" x="7645400" y="1358900"/>
          <p14:tracePt t="21649" x="7505700" y="1333500"/>
          <p14:tracePt t="21665" x="7359650" y="1301750"/>
          <p14:tracePt t="21682" x="7194550" y="1289050"/>
          <p14:tracePt t="21699" x="7086600" y="1289050"/>
          <p14:tracePt t="21716" x="6972300" y="1301750"/>
          <p14:tracePt t="21733" x="6851650" y="1320800"/>
          <p14:tracePt t="21749" x="6769100" y="1339850"/>
          <p14:tracePt t="21766" x="6610350" y="1397000"/>
          <p14:tracePt t="21783" x="6508750" y="1428750"/>
          <p14:tracePt t="21800" x="6438900" y="1466850"/>
          <p14:tracePt t="21816" x="6362700" y="1517650"/>
          <p14:tracePt t="21834" x="6286500" y="1587500"/>
          <p14:tracePt t="21850" x="6223000" y="1663700"/>
          <p14:tracePt t="21867" x="6165850" y="1752600"/>
          <p14:tracePt t="21884" x="6038850" y="1968500"/>
          <p14:tracePt t="21901" x="6007100" y="2051050"/>
          <p14:tracePt t="21918" x="5969000" y="2178050"/>
          <p14:tracePt t="21934" x="5969000" y="2311400"/>
          <p14:tracePt t="21951" x="5969000" y="2432050"/>
          <p14:tracePt t="21967" x="6000750" y="2603500"/>
          <p14:tracePt t="21984" x="6102350" y="2901950"/>
          <p14:tracePt t="22001" x="6153150" y="3048000"/>
          <p14:tracePt t="22017" x="6223000" y="3181350"/>
          <p14:tracePt t="22034" x="6273800" y="3257550"/>
          <p14:tracePt t="22051" x="6318250" y="3333750"/>
          <p14:tracePt t="22067" x="6375400" y="3397250"/>
          <p14:tracePt t="22084" x="6445250" y="3454400"/>
          <p14:tracePt t="22101" x="6521450" y="3479800"/>
          <p14:tracePt t="22118" x="6572250" y="3492500"/>
          <p14:tracePt t="22134" x="6654800" y="3492500"/>
          <p14:tracePt t="22151" x="6750050" y="3486150"/>
          <p14:tracePt t="22168" x="6946900" y="3473450"/>
          <p14:tracePt t="22184" x="7442200" y="3359150"/>
          <p14:tracePt t="22201" x="7683500" y="3289300"/>
          <p14:tracePt t="22219" x="7810500" y="3238500"/>
          <p14:tracePt t="22235" x="7981950" y="3162300"/>
          <p14:tracePt t="22251" x="8108950" y="3079750"/>
          <p14:tracePt t="22268" x="8331200" y="2895600"/>
          <p14:tracePt t="22285" x="8401050" y="2825750"/>
          <p14:tracePt t="22301" x="8470900" y="2717800"/>
          <p14:tracePt t="22318" x="8534400" y="2571750"/>
          <p14:tracePt t="22335" x="8566150" y="2457450"/>
          <p14:tracePt t="22351" x="8566150" y="2336800"/>
          <p14:tracePt t="22368" x="8566150" y="2165350"/>
          <p14:tracePt t="22385" x="8553450" y="2063750"/>
          <p14:tracePt t="22401" x="8547100" y="1993900"/>
          <p14:tracePt t="22418" x="8534400" y="1949450"/>
          <p14:tracePt t="22435" x="8521700" y="1898650"/>
          <p14:tracePt t="22451" x="8509000" y="1860550"/>
          <p14:tracePt t="22468" x="8502650" y="1847850"/>
          <p14:tracePt t="22485" x="8483600" y="1809750"/>
          <p14:tracePt t="22502" x="8445500" y="1778000"/>
          <p14:tracePt t="22518" x="8413750" y="1739900"/>
          <p14:tracePt t="22535" x="8369300" y="1708150"/>
          <p14:tracePt t="22552" x="8305800" y="1682750"/>
          <p14:tracePt t="22568" x="8197850" y="1638300"/>
          <p14:tracePt t="22585" x="8051800" y="1587500"/>
          <p14:tracePt t="22602" x="7747000" y="1511300"/>
          <p14:tracePt t="22618" x="7613650" y="1479550"/>
          <p14:tracePt t="22635" x="7435850" y="1460500"/>
          <p14:tracePt t="22652" x="7207250" y="1441450"/>
          <p14:tracePt t="22669" x="7080250" y="1441450"/>
          <p14:tracePt t="22685" x="6959600" y="1447800"/>
          <p14:tracePt t="22702" x="6743700" y="1479550"/>
          <p14:tracePt t="22719" x="6616700" y="1524000"/>
          <p14:tracePt t="22736" x="6553200" y="1555750"/>
          <p14:tracePt t="22752" x="6470650" y="1606550"/>
          <p14:tracePt t="22769" x="6375400" y="1644650"/>
          <p14:tracePt t="22785" x="6242050" y="1727200"/>
          <p14:tracePt t="22802" x="6178550" y="1784350"/>
          <p14:tracePt t="22819" x="6140450" y="1822450"/>
          <p14:tracePt t="22836" x="6102350" y="1885950"/>
          <p14:tracePt t="22852" x="6064250" y="2006600"/>
          <p14:tracePt t="22869" x="6038850" y="2108200"/>
          <p14:tracePt t="22886" x="6032500" y="2311400"/>
          <p14:tracePt t="22903" x="6032500" y="2444750"/>
          <p14:tracePt t="22919" x="6089650" y="2647950"/>
          <p14:tracePt t="22936" x="6134100" y="2762250"/>
          <p14:tracePt t="22952" x="6216650" y="2933700"/>
          <p14:tracePt t="22969" x="6330950" y="3111500"/>
          <p14:tracePt t="22986" x="6464300" y="3257550"/>
          <p14:tracePt t="23002" x="6661150" y="3441700"/>
          <p14:tracePt t="23019" x="6731000" y="3498850"/>
          <p14:tracePt t="23036" x="6845300" y="3549650"/>
          <p14:tracePt t="23052" x="6915150" y="3568700"/>
          <p14:tracePt t="23069" x="7035800" y="3587750"/>
          <p14:tracePt t="23086" x="7200900" y="3587750"/>
          <p14:tracePt t="23103" x="7537450" y="3524250"/>
          <p14:tracePt t="23119" x="7829550" y="3448050"/>
          <p14:tracePt t="23136" x="8007350" y="3365500"/>
          <p14:tracePt t="23152" x="8147050" y="3308350"/>
          <p14:tracePt t="23169" x="8286750" y="3219450"/>
          <p14:tracePt t="23186" x="8394700" y="3124200"/>
          <p14:tracePt t="23203" x="8470900" y="3016250"/>
          <p14:tracePt t="23219" x="8578850" y="2705100"/>
          <p14:tracePt t="23237" x="8597900" y="2571750"/>
          <p14:tracePt t="23253" x="8604250" y="2463800"/>
          <p14:tracePt t="23270" x="8597900" y="2349500"/>
          <p14:tracePt t="23286" x="8559800" y="2222500"/>
          <p14:tracePt t="23303" x="8509000" y="2076450"/>
          <p14:tracePt t="23319" x="8413750" y="1905000"/>
          <p14:tracePt t="23336" x="8375650" y="1816100"/>
          <p14:tracePt t="23353" x="8324850" y="1739900"/>
          <p14:tracePt t="23370" x="8248650" y="1663700"/>
          <p14:tracePt t="23386" x="8159750" y="1581150"/>
          <p14:tracePt t="23403" x="8051800" y="1504950"/>
          <p14:tracePt t="23420" x="7829550" y="1409700"/>
          <p14:tracePt t="23437" x="7702550" y="1365250"/>
          <p14:tracePt t="23453" x="7581900" y="1327150"/>
          <p14:tracePt t="23470" x="7454900" y="1301750"/>
          <p14:tracePt t="23487" x="7353300" y="1295400"/>
          <p14:tracePt t="23503" x="7308850" y="1295400"/>
          <p14:tracePt t="23520" x="7073900" y="1327150"/>
          <p14:tracePt t="23537" x="7004050" y="1358900"/>
          <p14:tracePt t="23553" x="6908800" y="1428750"/>
          <p14:tracePt t="23570" x="6800850" y="1498600"/>
          <p14:tracePt t="23587" x="6686550" y="1593850"/>
          <p14:tracePt t="23603" x="6540500" y="1765300"/>
          <p14:tracePt t="23620" x="6483350" y="1873250"/>
          <p14:tracePt t="23637" x="6432550" y="2089150"/>
          <p14:tracePt t="23653" x="6419850" y="2209800"/>
          <p14:tracePt t="23670" x="6419850" y="2298700"/>
          <p14:tracePt t="23687" x="6438900" y="2368550"/>
          <p14:tracePt t="23703" x="6451600" y="2413000"/>
          <p14:tracePt t="23720" x="6508750" y="2514600"/>
          <p14:tracePt t="23737" x="6540500" y="2565400"/>
          <p14:tracePt t="23754" x="6578600" y="2609850"/>
          <p14:tracePt t="23770" x="6635750" y="2679700"/>
          <p14:tracePt t="23787" x="6654800" y="2705100"/>
          <p14:tracePt t="23804" x="6699250" y="2749550"/>
          <p14:tracePt t="23821" x="6718300" y="2762250"/>
          <p14:tracePt t="23837" x="6731000" y="2774950"/>
          <p14:tracePt t="23854" x="6737350" y="2781300"/>
          <p14:tracePt t="24009" x="0" y="0"/>
        </p14:tracePtLst>
        <p14:tracePtLst>
          <p14:tracePt t="28593" x="5759450" y="4419600"/>
          <p14:tracePt t="28620" x="5759450" y="4432300"/>
          <p14:tracePt t="28668" x="5759450" y="4438650"/>
          <p14:tracePt t="28677" x="5772150" y="4457700"/>
          <p14:tracePt t="28684" x="5784850" y="4470400"/>
          <p14:tracePt t="28692" x="5797550" y="4476750"/>
          <p14:tracePt t="28700" x="5835650" y="4502150"/>
          <p14:tracePt t="28716" x="5861050" y="4514850"/>
          <p14:tracePt t="28732" x="5886450" y="4521200"/>
          <p14:tracePt t="28762" x="5911850" y="4521200"/>
          <p14:tracePt t="28764" x="5924550" y="4521200"/>
          <p14:tracePt t="28780" x="5930900" y="4521200"/>
          <p14:tracePt t="28796" x="5949950" y="4521200"/>
          <p14:tracePt t="28796" x="5956300" y="4521200"/>
          <p14:tracePt t="28813" x="5981700" y="4514850"/>
          <p14:tracePt t="28829" x="6032500" y="4489450"/>
          <p14:tracePt t="28852" x="6057900" y="4464050"/>
          <p14:tracePt t="28876" x="6057900" y="4457700"/>
          <p14:tracePt t="29068" x="6045200" y="4464050"/>
          <p14:tracePt t="29076" x="6038850" y="4464050"/>
          <p14:tracePt t="29172" x="6038850" y="4470400"/>
          <p14:tracePt t="29252" x="6038850" y="4476750"/>
          <p14:tracePt t="29260" x="6026150" y="4483100"/>
          <p14:tracePt t="29284" x="6026150" y="4489450"/>
          <p14:tracePt t="29292" x="6026150" y="4495800"/>
          <p14:tracePt t="29316" x="6026150" y="4502150"/>
          <p14:tracePt t="29380" x="6026150" y="4508500"/>
          <p14:tracePt t="29388" x="6038850" y="4521200"/>
          <p14:tracePt t="29396" x="6089650" y="4533900"/>
          <p14:tracePt t="29413" x="6115050" y="4540250"/>
          <p14:tracePt t="29413" x="6197600" y="4552950"/>
          <p14:tracePt t="29430" x="6305550" y="4559300"/>
          <p14:tracePt t="29446" x="6426200" y="4559300"/>
          <p14:tracePt t="29463" x="6623050" y="4540250"/>
          <p14:tracePt t="29480" x="6724650" y="4514850"/>
          <p14:tracePt t="29496" x="6788150" y="4502150"/>
          <p14:tracePt t="29513" x="6807200" y="4489450"/>
          <p14:tracePt t="29530" x="6826250" y="4483100"/>
          <p14:tracePt t="30012" x="6832600" y="4476750"/>
          <p14:tracePt t="30044" x="6845300" y="4464050"/>
          <p14:tracePt t="30084" x="6858000" y="4464050"/>
          <p14:tracePt t="30100" x="6870700" y="4457700"/>
          <p14:tracePt t="30108" x="6902450" y="4451350"/>
          <p14:tracePt t="30116" x="6915150" y="4451350"/>
          <p14:tracePt t="30124" x="6921500" y="4451350"/>
          <p14:tracePt t="30132" x="6946900" y="4451350"/>
          <p14:tracePt t="30148" x="6972300" y="4451350"/>
          <p14:tracePt t="30172" x="7016750" y="4470400"/>
          <p14:tracePt t="30181" x="7054850" y="4483100"/>
          <p14:tracePt t="30214" x="7061200" y="4483100"/>
          <p14:tracePt t="30341" x="7067550" y="4483100"/>
          <p14:tracePt t="30348" x="7073900" y="4476750"/>
          <p14:tracePt t="30364" x="7073900" y="4470400"/>
          <p14:tracePt t="30420" x="7073900" y="4464050"/>
          <p14:tracePt t="30428" x="7073900" y="4457700"/>
          <p14:tracePt t="30436" x="7080250" y="4451350"/>
          <p14:tracePt t="30444" x="7080250" y="4438650"/>
          <p14:tracePt t="30452" x="7086600" y="4413250"/>
          <p14:tracePt t="30468" x="7092950" y="4368800"/>
          <p14:tracePt t="30484" x="7099300" y="4318000"/>
          <p14:tracePt t="30500" x="7105650" y="4267200"/>
          <p14:tracePt t="30515" x="7131050" y="4184650"/>
          <p14:tracePt t="30531" x="7137400" y="4133850"/>
          <p14:tracePt t="30548" x="7156450" y="4089400"/>
          <p14:tracePt t="30566" x="7162800" y="4057650"/>
          <p14:tracePt t="30581" x="7169150" y="4032250"/>
          <p14:tracePt t="30598" x="7181850" y="4019550"/>
          <p14:tracePt t="30732" x="7181850" y="4070350"/>
          <p14:tracePt t="30740" x="7181850" y="4114800"/>
          <p14:tracePt t="30748" x="7175500" y="4171950"/>
          <p14:tracePt t="30764" x="7162800" y="4241800"/>
          <p14:tracePt t="30772" x="7162800" y="4324350"/>
          <p14:tracePt t="30788" x="7156450" y="4425950"/>
          <p14:tracePt t="30800" x="7150100" y="4483100"/>
          <p14:tracePt t="30815" x="7143750" y="4546600"/>
          <p14:tracePt t="30832" x="7143750" y="4572000"/>
          <p14:tracePt t="30849" x="7143750" y="4591050"/>
          <p14:tracePt t="30865" x="7143750" y="4603750"/>
          <p14:tracePt t="30882" x="7143750" y="4610100"/>
          <p14:tracePt t="30899" x="7143750" y="4622800"/>
          <p14:tracePt t="30916" x="7143750" y="4641850"/>
          <p14:tracePt t="30932" x="7137400" y="4654550"/>
          <p14:tracePt t="31028" x="7137400" y="4648200"/>
          <p14:tracePt t="31036" x="7137400" y="4641850"/>
          <p14:tracePt t="31044" x="7137400" y="4635500"/>
          <p14:tracePt t="31052" x="7143750" y="4603750"/>
          <p14:tracePt t="31068" x="7143750" y="4559300"/>
          <p14:tracePt t="31084" x="7150100" y="4438650"/>
          <p14:tracePt t="31099" x="7162800" y="4286250"/>
          <p14:tracePt t="31116" x="7169150" y="4235450"/>
          <p14:tracePt t="31132" x="7169150" y="4229100"/>
          <p14:tracePt t="31149" x="7169150" y="4222750"/>
          <p14:tracePt t="31244" x="7156450" y="4254500"/>
          <p14:tracePt t="31252" x="7112000" y="4311650"/>
          <p14:tracePt t="31260" x="7099300" y="4337050"/>
          <p14:tracePt t="31268" x="7029450" y="4457700"/>
          <p14:tracePt t="31284" x="6946900" y="4552950"/>
          <p14:tracePt t="31300" x="6813550" y="4660900"/>
          <p14:tracePt t="31316" x="6756400" y="4679950"/>
          <p14:tracePt t="31333" x="6737350" y="4679950"/>
          <p14:tracePt t="31350" x="6724650" y="4673600"/>
          <p14:tracePt t="31366" x="6711950" y="4667250"/>
          <p14:tracePt t="31383" x="6705600" y="4660900"/>
          <p14:tracePt t="31400" x="6667500" y="4654550"/>
          <p14:tracePt t="31416" x="6565900" y="4622800"/>
          <p14:tracePt t="31433" x="6388100" y="4578350"/>
          <p14:tracePt t="31450" x="6076950" y="4489450"/>
          <p14:tracePt t="31466" x="6026150" y="4483100"/>
          <p14:tracePt t="31483" x="5949950" y="4483100"/>
          <p14:tracePt t="31500" x="5943600" y="4483100"/>
          <p14:tracePt t="31516" x="5937250" y="4483100"/>
          <p14:tracePt t="31533" x="5899150" y="4483100"/>
          <p14:tracePt t="31550" x="5892800" y="4483100"/>
          <p14:tracePt t="31566" x="5873750" y="4483100"/>
          <p14:tracePt t="31583" x="5854700" y="4483100"/>
          <p14:tracePt t="31600" x="5848350" y="4483100"/>
          <p14:tracePt t="31616" x="5835650" y="4483100"/>
          <p14:tracePt t="31633" x="5829300" y="4489450"/>
          <p14:tracePt t="31650" x="5822950" y="4489450"/>
          <p14:tracePt t="31666" x="5816600" y="4495800"/>
          <p14:tracePt t="31772" x="5810250" y="4495800"/>
          <p14:tracePt t="31836" x="5803900" y="4502150"/>
          <p14:tracePt t="32084" x="5810250" y="4502150"/>
          <p14:tracePt t="32093" x="5810250" y="4495800"/>
          <p14:tracePt t="32108" x="5810250" y="4483100"/>
          <p14:tracePt t="32116" x="5822950" y="4476750"/>
          <p14:tracePt t="32121" x="5842000" y="4445000"/>
          <p14:tracePt t="32140" x="5848350" y="4432300"/>
          <p14:tracePt t="32156" x="5854700" y="4425950"/>
          <p14:tracePt t="32172" x="5854700" y="4413250"/>
          <p14:tracePt t="32188" x="5854700" y="4400550"/>
          <p14:tracePt t="32201" x="5861050" y="4387850"/>
          <p14:tracePt t="32217" x="5861050" y="4375150"/>
          <p14:tracePt t="32234" x="5867400" y="4368800"/>
          <p14:tracePt t="32251" x="5867400" y="4343400"/>
          <p14:tracePt t="32268" x="5867400" y="4324350"/>
          <p14:tracePt t="32284" x="5873750" y="4298950"/>
          <p14:tracePt t="32301" x="5873750" y="4286250"/>
          <p14:tracePt t="32317" x="5873750" y="4267200"/>
          <p14:tracePt t="32334" x="5873750" y="4260850"/>
          <p14:tracePt t="32351" x="5873750" y="4248150"/>
          <p14:tracePt t="32368" x="5867400" y="4210050"/>
          <p14:tracePt t="32384" x="5861050" y="4178300"/>
          <p14:tracePt t="32420" x="5861050" y="4165600"/>
          <p14:tracePt t="32420" x="5861050" y="4159250"/>
          <p14:tracePt t="32435" x="5854700" y="4146550"/>
          <p14:tracePt t="32452" x="5854700" y="4108450"/>
          <p14:tracePt t="32476" x="5854700" y="4095750"/>
          <p14:tracePt t="32492" x="5854700" y="4057650"/>
          <p14:tracePt t="32501" x="5854700" y="4032250"/>
          <p14:tracePt t="32518" x="5854700" y="3994150"/>
          <p14:tracePt t="32535" x="5854700" y="3949700"/>
          <p14:tracePt t="32552" x="5848350" y="3867150"/>
          <p14:tracePt t="32568" x="5829300" y="3771900"/>
          <p14:tracePt t="32585" x="5822950" y="3689350"/>
          <p14:tracePt t="32602" x="5822950" y="3676650"/>
          <p14:tracePt t="32708" x="5816600" y="3683000"/>
          <p14:tracePt t="32716" x="5816600" y="3689350"/>
          <p14:tracePt t="32724" x="5816600" y="3721100"/>
          <p14:tracePt t="32732" x="5810250" y="3746500"/>
          <p14:tracePt t="32740" x="5810250" y="3765550"/>
          <p14:tracePt t="32756" x="5803900" y="3803650"/>
          <p14:tracePt t="32772" x="5797550" y="3867150"/>
          <p14:tracePt t="32788" x="5797550" y="3924300"/>
          <p14:tracePt t="32802" x="5797550" y="3968750"/>
          <p14:tracePt t="32818" x="5797550" y="4000500"/>
          <p14:tracePt t="32835" x="5797550" y="4038600"/>
          <p14:tracePt t="32852" x="5797550" y="4076700"/>
          <p14:tracePt t="32869" x="5797550" y="4095750"/>
          <p14:tracePt t="32885" x="5797550" y="4121150"/>
          <p14:tracePt t="32903" x="5797550" y="4146550"/>
          <p14:tracePt t="32919" x="5797550" y="4165600"/>
          <p14:tracePt t="32935" x="5797550" y="4184650"/>
          <p14:tracePt t="32952" x="5797550" y="4235450"/>
          <p14:tracePt t="32969" x="5797550" y="4273550"/>
          <p14:tracePt t="32985" x="5797550" y="4298950"/>
          <p14:tracePt t="33002" x="5797550" y="4318000"/>
          <p14:tracePt t="33019" x="5803900" y="4349750"/>
          <p14:tracePt t="33035" x="5810250" y="4470400"/>
          <p14:tracePt t="33052" x="5822950" y="4514850"/>
          <p14:tracePt t="33069" x="5822950" y="4540250"/>
          <p14:tracePt t="33086" x="5829300" y="4552950"/>
          <p14:tracePt t="33102" x="5829300" y="4572000"/>
          <p14:tracePt t="33119" x="5835650" y="4603750"/>
          <p14:tracePt t="33136" x="5835650" y="4616450"/>
          <p14:tracePt t="33153" x="5842000" y="4648200"/>
          <p14:tracePt t="33169" x="5842000" y="4667250"/>
          <p14:tracePt t="33212" x="5848350" y="4673600"/>
          <p14:tracePt t="33220" x="5848350" y="4686300"/>
          <p14:tracePt t="33236" x="5854700" y="4699000"/>
          <p14:tracePt t="33252" x="5854700" y="4711700"/>
          <p14:tracePt t="33268" x="5861050" y="4724400"/>
          <p14:tracePt t="33286" x="5861050" y="4737100"/>
          <p14:tracePt t="33302" x="5861050" y="4743450"/>
          <p14:tracePt t="33348" x="5861050" y="4749800"/>
          <p14:tracePt t="33420" x="5867400" y="4743450"/>
          <p14:tracePt t="33444" x="5867400" y="4737100"/>
          <p14:tracePt t="33452" x="5873750" y="4724400"/>
          <p14:tracePt t="33461" x="5880100" y="4711700"/>
          <p14:tracePt t="33470" x="5886450" y="4686300"/>
          <p14:tracePt t="33503" x="5886450" y="4654550"/>
          <p14:tracePt t="33503" x="5886450" y="4622800"/>
          <p14:tracePt t="33520" x="5886450" y="4559300"/>
          <p14:tracePt t="33536" x="5886450" y="4533900"/>
          <p14:tracePt t="33553" x="5886450" y="4470400"/>
          <p14:tracePt t="33570" x="5880100" y="4445000"/>
          <p14:tracePt t="33586" x="5880100" y="4394200"/>
          <p14:tracePt t="33603" x="5873750" y="4343400"/>
          <p14:tracePt t="33620" x="5873750" y="4318000"/>
          <p14:tracePt t="33636" x="5873750" y="4298950"/>
          <p14:tracePt t="33653" x="5867400" y="4267200"/>
          <p14:tracePt t="33670" x="5861050" y="4248150"/>
          <p14:tracePt t="33686" x="5861050" y="4235450"/>
          <p14:tracePt t="33703" x="5848350" y="4216400"/>
          <p14:tracePt t="33720" x="5848350" y="4210050"/>
          <p14:tracePt t="33737" x="5848350" y="4197350"/>
          <p14:tracePt t="33753" x="5842000" y="4171950"/>
          <p14:tracePt t="33770" x="5842000" y="4152900"/>
          <p14:tracePt t="33787" x="5835650" y="4127500"/>
          <p14:tracePt t="33804" x="5835650" y="4102100"/>
          <p14:tracePt t="33820" x="5835650" y="4089400"/>
          <p14:tracePt t="33837" x="5829300" y="4083050"/>
          <p14:tracePt t="33853" x="5829300" y="4070350"/>
          <p14:tracePt t="33870" x="5829300" y="4057650"/>
          <p14:tracePt t="33888" x="5829300" y="4044950"/>
          <p14:tracePt t="33904" x="5829300" y="4038600"/>
          <p14:tracePt t="33920" x="5829300" y="4025900"/>
          <p14:tracePt t="33937" x="5829300" y="4019550"/>
          <p14:tracePt t="33954" x="5829300" y="4006850"/>
          <p14:tracePt t="33970" x="5829300" y="4000500"/>
          <p14:tracePt t="33987" x="5829300" y="3981450"/>
          <p14:tracePt t="34004" x="5829300" y="3975100"/>
          <p14:tracePt t="34021" x="5829300" y="3968750"/>
          <p14:tracePt t="34037" x="5829300" y="3962400"/>
          <p14:tracePt t="34188" x="5829300" y="3994150"/>
          <p14:tracePt t="34188" x="5822950" y="4044950"/>
          <p14:tracePt t="34204" x="5822950" y="4064000"/>
          <p14:tracePt t="34204" x="5816600" y="4184650"/>
          <p14:tracePt t="34221" x="5810250" y="4311650"/>
          <p14:tracePt t="34237" x="5797550" y="4413250"/>
          <p14:tracePt t="34254" x="5797550" y="4470400"/>
          <p14:tracePt t="34271" x="5791200" y="4540250"/>
          <p14:tracePt t="34288" x="5791200" y="4616450"/>
          <p14:tracePt t="34304" x="5797550" y="4699000"/>
          <p14:tracePt t="34321" x="5803900" y="4749800"/>
          <p14:tracePt t="34338" x="5810250" y="4762500"/>
          <p14:tracePt t="34354" x="5816600" y="4775200"/>
          <p14:tracePt t="34444" x="5822950" y="4775200"/>
          <p14:tracePt t="34468" x="5829300" y="4775200"/>
          <p14:tracePt t="34524" x="5835650" y="4762500"/>
          <p14:tracePt t="34548" x="5842000" y="4749800"/>
          <p14:tracePt t="34555" x="5842000" y="4730750"/>
          <p14:tracePt t="34564" x="5842000" y="4724400"/>
          <p14:tracePt t="34572" x="5848350" y="4667250"/>
          <p14:tracePt t="34588" x="5854700" y="4629150"/>
          <p14:tracePt t="34605" x="5861050" y="4552950"/>
          <p14:tracePt t="34621" x="5861050" y="4400550"/>
          <p14:tracePt t="34638" x="5861050" y="4330700"/>
          <p14:tracePt t="34655" x="5861050" y="4311650"/>
          <p14:tracePt t="34671" x="5861050" y="4273550"/>
          <p14:tracePt t="34688" x="5861050" y="4235450"/>
          <p14:tracePt t="34705" x="5861050" y="4159250"/>
          <p14:tracePt t="34722" x="5861050" y="4121150"/>
          <p14:tracePt t="34738" x="5861050" y="4114800"/>
          <p14:tracePt t="34755" x="5861050" y="4070350"/>
          <p14:tracePt t="34772" x="5854700" y="4038600"/>
          <p14:tracePt t="34788" x="5848350" y="4013200"/>
          <p14:tracePt t="34805" x="5848350" y="3987800"/>
          <p14:tracePt t="34822" x="5848350" y="3962400"/>
          <p14:tracePt t="34838" x="5848350" y="3924300"/>
          <p14:tracePt t="34855" x="5842000" y="3886200"/>
          <p14:tracePt t="34872" x="5835650" y="3854450"/>
          <p14:tracePt t="34889" x="5835650" y="3841750"/>
          <p14:tracePt t="34905" x="5835650" y="3835400"/>
          <p14:tracePt t="35036" x="5835650" y="3860800"/>
          <p14:tracePt t="35044" x="5835650" y="3905250"/>
          <p14:tracePt t="35051" x="5829300" y="3937000"/>
          <p14:tracePt t="35060" x="5829300" y="4038600"/>
          <p14:tracePt t="35075" x="5829300" y="4108450"/>
          <p14:tracePt t="35089" x="5835650" y="4254500"/>
          <p14:tracePt t="35105" x="5854700" y="4419600"/>
          <p14:tracePt t="35123" x="5880100" y="4565650"/>
          <p14:tracePt t="35139" x="5943600" y="4762500"/>
          <p14:tracePt t="35156" x="5956300" y="4794250"/>
          <p14:tracePt t="35172" x="5969000" y="4794250"/>
          <p14:tracePt t="35189" x="6013450" y="4794250"/>
          <p14:tracePt t="35206" x="6096000" y="4768850"/>
          <p14:tracePt t="35222" x="6134100" y="4762500"/>
          <p14:tracePt t="35239" x="6184900" y="4756150"/>
          <p14:tracePt t="35256" x="6235700" y="4749800"/>
          <p14:tracePt t="35272" x="6273800" y="4749800"/>
          <p14:tracePt t="35289" x="6394450" y="4762500"/>
          <p14:tracePt t="35306" x="6451600" y="4762500"/>
          <p14:tracePt t="35323" x="6489700" y="4762500"/>
          <p14:tracePt t="35339" x="6565900" y="4756150"/>
          <p14:tracePt t="35356" x="6642100" y="4756150"/>
          <p14:tracePt t="35372" x="6718300" y="4775200"/>
          <p14:tracePt t="35389" x="6800850" y="4781550"/>
          <p14:tracePt t="35406" x="6838950" y="4781550"/>
          <p14:tracePt t="35423" x="6858000" y="4762500"/>
          <p14:tracePt t="35439" x="6889750" y="4737100"/>
          <p14:tracePt t="35456" x="6896100" y="4718050"/>
          <p14:tracePt t="35473" x="6921500" y="4679950"/>
          <p14:tracePt t="35490" x="6934200" y="4635500"/>
          <p14:tracePt t="35506" x="6959600" y="4552950"/>
          <p14:tracePt t="35523" x="6985000" y="4483100"/>
          <p14:tracePt t="35540" x="7016750" y="4356100"/>
          <p14:tracePt t="35556" x="7035800" y="4254500"/>
          <p14:tracePt t="35573" x="7042150" y="4184650"/>
          <p14:tracePt t="35590" x="7042150" y="4127500"/>
          <p14:tracePt t="35606" x="7035800" y="4070350"/>
          <p14:tracePt t="35623" x="7023100" y="4032250"/>
          <p14:tracePt t="35640" x="7023100" y="4013200"/>
          <p14:tracePt t="35656" x="7023100" y="4006850"/>
          <p14:tracePt t="35673" x="7023100" y="4000500"/>
          <p14:tracePt t="35780" x="7023100" y="4006850"/>
          <p14:tracePt t="35788" x="7023100" y="4019550"/>
          <p14:tracePt t="35795" x="7023100" y="4051300"/>
          <p14:tracePt t="35803" x="7035800" y="4076700"/>
          <p14:tracePt t="35812" x="7042150" y="4165600"/>
          <p14:tracePt t="35827" x="7042150" y="4318000"/>
          <p14:tracePt t="35843" x="7029450" y="4457700"/>
          <p14:tracePt t="35860" x="7023100" y="4635500"/>
          <p14:tracePt t="35876" x="6997700" y="4787900"/>
          <p14:tracePt t="35890" x="6997700" y="4876800"/>
          <p14:tracePt t="35890" x="6991350" y="4889500"/>
          <p14:tracePt t="35923" x="6991350" y="4902200"/>
          <p14:tracePt t="35924" x="6991350" y="4914900"/>
          <p14:tracePt t="35940" x="6985000" y="4933950"/>
          <p14:tracePt t="35957" x="6985000" y="4940300"/>
          <p14:tracePt t="36027" x="6978650" y="4940300"/>
          <p14:tracePt t="36040" x="6965950" y="4940300"/>
          <p14:tracePt t="36052" x="6946900" y="4940300"/>
          <p14:tracePt t="36060" x="6927850" y="4940300"/>
          <p14:tracePt t="36075" x="6902450" y="4953000"/>
          <p14:tracePt t="36091" x="6858000" y="4972050"/>
          <p14:tracePt t="36107" x="6724650" y="5029200"/>
          <p14:tracePt t="36124" x="6686550" y="5054600"/>
          <p14:tracePt t="36141" x="6261100" y="5238750"/>
          <p14:tracePt t="36157" x="6146800" y="5276850"/>
          <p14:tracePt t="36174" x="6089650" y="5289550"/>
          <p14:tracePt t="36191" x="6051550" y="5295900"/>
          <p14:tracePt t="36207" x="6026150" y="5295900"/>
          <p14:tracePt t="36224" x="5981700" y="5295900"/>
          <p14:tracePt t="36241" x="5924550" y="5270500"/>
          <p14:tracePt t="36257" x="5905500" y="5257800"/>
          <p14:tracePt t="36274" x="5892800" y="5257800"/>
          <p14:tracePt t="36291" x="5880100" y="5257800"/>
          <p14:tracePt t="36307" x="5867400" y="5257800"/>
          <p14:tracePt t="36324" x="5848350" y="5257800"/>
          <p14:tracePt t="36341" x="5816600" y="5257800"/>
          <p14:tracePt t="36358" x="5778500" y="5270500"/>
          <p14:tracePt t="36374" x="5753100" y="5283200"/>
          <p14:tracePt t="36411" x="5746750" y="5289550"/>
          <p14:tracePt t="36452" x="5740400" y="5289550"/>
          <p14:tracePt t="36540" x="5740400" y="5257800"/>
          <p14:tracePt t="36555" x="5753100" y="5238750"/>
          <p14:tracePt t="36563" x="5759450" y="5226050"/>
          <p14:tracePt t="36584" x="5759450" y="5213350"/>
          <p14:tracePt t="36591" x="5765800" y="5207000"/>
          <p14:tracePt t="36628" x="5772150" y="5194300"/>
          <p14:tracePt t="36636" x="5784850" y="5175250"/>
          <p14:tracePt t="36650" x="5784850" y="5168900"/>
          <p14:tracePt t="36651" x="5791200" y="5168900"/>
          <p14:tracePt t="37019" x="5797550" y="5162550"/>
          <p14:tracePt t="37036" x="5810250" y="5156200"/>
          <p14:tracePt t="37059" x="5816600" y="5149850"/>
          <p14:tracePt t="37115" x="5822950" y="5149850"/>
          <p14:tracePt t="37134" x="5835650" y="5143500"/>
          <p14:tracePt t="37139" x="5848350" y="5143500"/>
          <p14:tracePt t="37155" x="5854700" y="5143500"/>
          <p14:tracePt t="37163" x="5873750" y="5143500"/>
          <p14:tracePt t="37176" x="5886450" y="5137150"/>
          <p14:tracePt t="37192" x="5924550" y="5137150"/>
          <p14:tracePt t="37209" x="5937250" y="5137150"/>
          <p14:tracePt t="37226" x="5962650" y="5137150"/>
          <p14:tracePt t="37242" x="5981700" y="5137150"/>
          <p14:tracePt t="37259" x="6013450" y="5137150"/>
          <p14:tracePt t="37276" x="6026150" y="5137150"/>
          <p14:tracePt t="37292" x="6083300" y="5143500"/>
          <p14:tracePt t="37309" x="6153150" y="5149850"/>
          <p14:tracePt t="37326" x="6197600" y="5149850"/>
          <p14:tracePt t="37342" x="6261100" y="5149850"/>
          <p14:tracePt t="37359" x="6292850" y="5149850"/>
          <p14:tracePt t="37376" x="6324600" y="5143500"/>
          <p14:tracePt t="37393" x="6369050" y="5143500"/>
          <p14:tracePt t="37409" x="6419850" y="5143500"/>
          <p14:tracePt t="37426" x="6477000" y="5143500"/>
          <p14:tracePt t="37443" x="6521450" y="5124450"/>
          <p14:tracePt t="37460" x="6553200" y="5105400"/>
          <p14:tracePt t="37476" x="6572250" y="5105400"/>
          <p14:tracePt t="37493" x="6616700" y="5086350"/>
          <p14:tracePt t="37509" x="6673850" y="5067300"/>
          <p14:tracePt t="37526" x="6731000" y="5054600"/>
          <p14:tracePt t="37543" x="6756400" y="5041900"/>
          <p14:tracePt t="37560" x="6781800" y="5035550"/>
          <p14:tracePt t="37576" x="6813550" y="5029200"/>
          <p14:tracePt t="37593" x="6832600" y="5029200"/>
          <p14:tracePt t="37610" x="6883400" y="5022850"/>
          <p14:tracePt t="37626" x="6921500" y="5022850"/>
          <p14:tracePt t="37643" x="6965950" y="5022850"/>
          <p14:tracePt t="37660" x="7010400" y="5022850"/>
          <p14:tracePt t="37677" x="7035800" y="5022850"/>
          <p14:tracePt t="37763" x="7042150" y="5016500"/>
          <p14:tracePt t="37771" x="7048500" y="5016500"/>
          <p14:tracePt t="37779" x="7048500" y="5003800"/>
          <p14:tracePt t="37787" x="7054850" y="4984750"/>
          <p14:tracePt t="37795" x="7061200" y="4876800"/>
          <p14:tracePt t="37826" x="7061200" y="4749800"/>
          <p14:tracePt t="37827" x="7061200" y="4692650"/>
          <p14:tracePt t="37827" x="7061200" y="4673600"/>
          <p14:tracePt t="37851" x="7061200" y="4648200"/>
          <p14:tracePt t="37867" x="7061200" y="4641850"/>
          <p14:tracePt t="37996" x="7061200" y="4629150"/>
          <p14:tracePt t="38027" x="7061200" y="4616450"/>
          <p14:tracePt t="38043" x="7061200" y="4610100"/>
          <p14:tracePt t="38107" x="7054850" y="4622800"/>
          <p14:tracePt t="38115" x="7042150" y="4635500"/>
          <p14:tracePt t="38123" x="7042150" y="4660900"/>
          <p14:tracePt t="38131" x="7035800" y="4686300"/>
          <p14:tracePt t="38147" x="6959600" y="4864100"/>
          <p14:tracePt t="38163" x="6902450" y="4959350"/>
          <p14:tracePt t="38177" x="6877050" y="5010150"/>
          <p14:tracePt t="38194" x="6832600" y="5067300"/>
          <p14:tracePt t="38211" x="6807200" y="5099050"/>
          <p14:tracePt t="38228" x="6794500" y="5124450"/>
          <p14:tracePt t="38244" x="6781800" y="5124450"/>
          <p14:tracePt t="38261" x="6756400" y="5137150"/>
          <p14:tracePt t="38278" x="6737350" y="5137150"/>
          <p14:tracePt t="38294" x="6724650" y="5137150"/>
          <p14:tracePt t="38311" x="6699250" y="5137150"/>
          <p14:tracePt t="38327" x="6680200" y="5130800"/>
          <p14:tracePt t="38344" x="6565900" y="5099050"/>
          <p14:tracePt t="38361" x="6534150" y="5092700"/>
          <p14:tracePt t="38378" x="6502400" y="5086350"/>
          <p14:tracePt t="38394" x="6470650" y="5073650"/>
          <p14:tracePt t="38411" x="6381750" y="5060950"/>
          <p14:tracePt t="38428" x="6305550" y="5073650"/>
          <p14:tracePt t="38444" x="6286500" y="5086350"/>
          <p14:tracePt t="38461" x="6267450" y="5092700"/>
          <p14:tracePt t="38478" x="6235700" y="5092700"/>
          <p14:tracePt t="38494" x="6184900" y="5099050"/>
          <p14:tracePt t="38511" x="6159500" y="5099050"/>
          <p14:tracePt t="38528" x="6134100" y="5099050"/>
          <p14:tracePt t="38544" x="6127750" y="5099050"/>
          <p14:tracePt t="38561" x="6102350" y="5099050"/>
          <p14:tracePt t="38578" x="6076950" y="5099050"/>
          <p14:tracePt t="38594" x="6038850" y="5099050"/>
          <p14:tracePt t="38611" x="6007100" y="5099050"/>
          <p14:tracePt t="38628" x="6007100" y="5092700"/>
          <p14:tracePt t="38645" x="6000750" y="5092700"/>
          <p14:tracePt t="38723" x="5994400" y="5092700"/>
          <p14:tracePt t="38755" x="5988050" y="5105400"/>
          <p14:tracePt t="38763" x="5975350" y="5137150"/>
          <p14:tracePt t="38779" x="5956300" y="5175250"/>
          <p14:tracePt t="38780" x="5949950" y="5213350"/>
          <p14:tracePt t="38795" x="5918200" y="5391150"/>
          <p14:tracePt t="38812" x="5911850" y="5543550"/>
          <p14:tracePt t="38828" x="5899150" y="5721350"/>
          <p14:tracePt t="38845" x="5892800" y="5829300"/>
          <p14:tracePt t="38867" x="5873750" y="5975350"/>
          <p14:tracePt t="38878" x="5867400" y="6026150"/>
          <p14:tracePt t="38895" x="5867400" y="6038850"/>
          <p14:tracePt t="38912" x="5861050" y="6051550"/>
          <p14:tracePt t="38947" x="5861050" y="6057900"/>
          <p14:tracePt t="38962" x="5861050" y="6064250"/>
          <p14:tracePt t="39107" x="5861050" y="6070600"/>
          <p14:tracePt t="39115" x="5861050" y="6096000"/>
          <p14:tracePt t="39123" x="5854700" y="6108700"/>
          <p14:tracePt t="39132" x="5854700" y="6121400"/>
          <p14:tracePt t="39147" x="5854700" y="6140450"/>
          <p14:tracePt t="39179" x="5854700" y="6153150"/>
          <p14:tracePt t="39179" x="5854700" y="6172200"/>
          <p14:tracePt t="39196" x="5854700" y="6197600"/>
          <p14:tracePt t="39212" x="5854700" y="6216650"/>
          <p14:tracePt t="39230" x="5861050" y="6216650"/>
          <p14:tracePt t="39444" x="5867400" y="6216650"/>
          <p14:tracePt t="39540" x="5873750" y="6223000"/>
          <p14:tracePt t="39548" x="6013450" y="6305550"/>
          <p14:tracePt t="39564" x="6064250" y="6318250"/>
          <p14:tracePt t="39568" x="6242050" y="6362700"/>
          <p14:tracePt t="39580" x="6457950" y="6381750"/>
          <p14:tracePt t="39597" x="6661150" y="6381750"/>
          <p14:tracePt t="39614" x="6680200" y="6381750"/>
          <p14:tracePt t="39632" x="6680200" y="6375400"/>
          <p14:tracePt t="39788" x="6661150" y="6375400"/>
          <p14:tracePt t="39796" x="6661150" y="6381750"/>
          <p14:tracePt t="39804" x="6654800" y="6394450"/>
          <p14:tracePt t="39820" x="6642100" y="6400800"/>
          <p14:tracePt t="39831" x="6635750" y="6438900"/>
          <p14:tracePt t="39836" x="6629400" y="6470650"/>
          <p14:tracePt t="39852" x="6629400" y="6521450"/>
          <p14:tracePt t="39867" x="6642100" y="6546850"/>
          <p14:tracePt t="39881" x="6673850" y="6565900"/>
          <p14:tracePt t="39898" x="6756400" y="6610350"/>
          <p14:tracePt t="39916" x="6845300" y="6667500"/>
          <p14:tracePt t="39931" x="6889750" y="6686550"/>
          <p14:tracePt t="39949" x="7169150" y="6788150"/>
          <p14:tracePt t="39964" x="7239000" y="6800850"/>
          <p14:tracePt t="39983" x="7289800" y="6800850"/>
          <p14:tracePt t="39998" x="7302500" y="6800850"/>
          <p14:tracePt t="40036" x="7315200" y="6794500"/>
          <p14:tracePt t="40044" x="7315200" y="6788150"/>
          <p14:tracePt t="40060" x="7321550" y="6775450"/>
          <p14:tracePt t="40067" x="7340600" y="6750050"/>
          <p14:tracePt t="40081" x="7346950" y="6737350"/>
          <p14:tracePt t="40099" x="7346950" y="6731000"/>
          <p14:tracePt t="40260" x="7346950" y="6724650"/>
          <p14:tracePt t="40268" x="7353300" y="6718300"/>
          <p14:tracePt t="40269" x="7353300" y="6711950"/>
          <p14:tracePt t="40284" x="7308850" y="6642100"/>
          <p14:tracePt t="40300" x="7245350" y="6565900"/>
          <p14:tracePt t="40316" x="7169150" y="6477000"/>
          <p14:tracePt t="40332" x="7061200" y="6356350"/>
          <p14:tracePt t="40365" x="6991350" y="6267450"/>
          <p14:tracePt t="40366" x="6883400" y="6146800"/>
          <p14:tracePt t="40382" x="6781800" y="6013450"/>
          <p14:tracePt t="40399" x="6737350" y="5930900"/>
          <p14:tracePt t="40415" x="6705600" y="5886450"/>
          <p14:tracePt t="40432" x="6699250" y="5822950"/>
          <p14:tracePt t="40449" x="6648450" y="5562600"/>
          <p14:tracePt t="40466" x="6629400" y="5410200"/>
          <p14:tracePt t="40482" x="6629400" y="5365750"/>
          <p14:tracePt t="40652" x="6610350" y="5353050"/>
          <p14:tracePt t="40660" x="6597650" y="5340350"/>
          <p14:tracePt t="40669" x="6584950" y="5321300"/>
          <p14:tracePt t="40676" x="6584950" y="5302250"/>
          <p14:tracePt t="40684" x="6534150" y="5245100"/>
          <p14:tracePt t="40700" x="6451600" y="5143500"/>
          <p14:tracePt t="40716" x="6305550" y="4991100"/>
          <p14:tracePt t="40740" x="6000750" y="4756150"/>
          <p14:tracePt t="40756" x="5892800" y="4686300"/>
          <p14:tracePt t="40766" x="5835650" y="4635500"/>
          <p14:tracePt t="40782" x="5822950" y="4629150"/>
          <p14:tracePt t="40799" x="5822950" y="4622800"/>
          <p14:tracePt t="40836" x="5822950" y="4616450"/>
          <p14:tracePt t="40908" x="5829300" y="4616450"/>
          <p14:tracePt t="40916" x="5918200" y="4629150"/>
          <p14:tracePt t="40942" x="5969000" y="4629150"/>
          <p14:tracePt t="40949" x="6013450" y="4629150"/>
          <p14:tracePt t="40956" x="6140450" y="4597400"/>
          <p14:tracePt t="40967" x="6216650" y="4591050"/>
          <p14:tracePt t="40983" x="6337300" y="4591050"/>
          <p14:tracePt t="41000" x="6489700" y="4603750"/>
          <p14:tracePt t="41016" x="6654800" y="4622800"/>
          <p14:tracePt t="41033" x="6775450" y="4629150"/>
          <p14:tracePt t="41049" x="6915150" y="4629150"/>
          <p14:tracePt t="41066" x="6946900" y="4629150"/>
          <p14:tracePt t="41083" x="6953250" y="4629150"/>
          <p14:tracePt t="41180" x="6965950" y="4629150"/>
          <p14:tracePt t="41192" x="6972300" y="4635500"/>
          <p14:tracePt t="41196" x="6985000" y="4648200"/>
          <p14:tracePt t="41204" x="7023100" y="4673600"/>
          <p14:tracePt t="41220" x="7061200" y="4692650"/>
          <p14:tracePt t="41236" x="7080250" y="4692650"/>
          <p14:tracePt t="41348" x="7073900" y="4692650"/>
          <p14:tracePt t="41359" x="7048500" y="4692650"/>
          <p14:tracePt t="41367" x="7035800" y="4692650"/>
          <p14:tracePt t="41367" x="6934200" y="4692650"/>
          <p14:tracePt t="41383" x="6807200" y="4686300"/>
          <p14:tracePt t="41400" x="6642100" y="4673600"/>
          <p14:tracePt t="41417" x="6553200" y="4686300"/>
          <p14:tracePt t="41434" x="6496050" y="4692650"/>
          <p14:tracePt t="41450" x="6464300" y="4692650"/>
          <p14:tracePt t="41467" x="6451600" y="4692650"/>
          <p14:tracePt t="41484" x="6432550" y="4692650"/>
          <p14:tracePt t="41500" x="6419850" y="4692650"/>
          <p14:tracePt t="41517" x="6413500" y="4692650"/>
          <p14:tracePt t="41534" x="6369050" y="4699000"/>
          <p14:tracePt t="41550" x="6356350" y="4699000"/>
          <p14:tracePt t="41567" x="6330950" y="4705350"/>
          <p14:tracePt t="41584" x="6318250" y="4705350"/>
          <p14:tracePt t="41620" x="6305550" y="4705350"/>
          <p14:tracePt t="41628" x="6299200" y="4711700"/>
          <p14:tracePt t="41636" x="6267450" y="4718050"/>
          <p14:tracePt t="41652" x="6242050" y="4724400"/>
          <p14:tracePt t="41667" x="6203950" y="4724400"/>
          <p14:tracePt t="41684" x="6140450" y="4730750"/>
          <p14:tracePt t="41684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Ligand Field Theory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Describes bonding and geometry of coordination complexes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 of molecular orbital theory for transition metals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Correlated with geometry to identify similar bonds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Includes covalent metal-ligand interactions</a:t>
            </a:r>
          </a:p>
          <a:p>
            <a:pPr lvl="3">
              <a:lnSpc>
                <a:spcPct val="90000"/>
              </a:lnSpc>
            </a:pPr>
            <a:r>
              <a:rPr lang="en-US" dirty="0" smtClean="0"/>
              <a:t>Overlap of ligand and metal orbitals</a:t>
            </a:r>
          </a:p>
          <a:p>
            <a:pPr lvl="3">
              <a:lnSpc>
                <a:spcPct val="90000"/>
              </a:lnSpc>
            </a:pPr>
            <a:r>
              <a:rPr lang="en-US" dirty="0" smtClean="0"/>
              <a:t>Enhanced understanding of origin of energy separation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4">
              <a:lnSpc>
                <a:spcPct val="90000"/>
              </a:lnSpc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3"/>
    </mc:Choice>
    <mc:Fallback xmlns="">
      <p:transition spd="slow" advTm="3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565" x="2755900" y="3879850"/>
          <p14:tracePt t="21722" x="2755900" y="3886200"/>
          <p14:tracePt t="21738" x="2743200" y="3886200"/>
          <p14:tracePt t="21746" x="2743200" y="3898900"/>
          <p14:tracePt t="21765" x="2736850" y="3911600"/>
          <p14:tracePt t="21767" x="2730500" y="3911600"/>
          <p14:tracePt t="21783" x="2717800" y="3924300"/>
          <p14:tracePt t="21802" x="2711450" y="3930650"/>
          <p14:tracePt t="21834" x="2692400" y="3937000"/>
          <p14:tracePt t="21842" x="2686050" y="3943350"/>
          <p14:tracePt t="21858" x="2673350" y="3949700"/>
          <p14:tracePt t="21874" x="2660650" y="3949700"/>
          <p14:tracePt t="21899" x="2647950" y="3956050"/>
          <p14:tracePt t="21905" x="2641600" y="3962400"/>
          <p14:tracePt t="21922" x="2628900" y="3968750"/>
          <p14:tracePt t="21938" x="2616200" y="3968750"/>
          <p14:tracePt t="21949" x="2603500" y="3975100"/>
          <p14:tracePt t="21970" x="2590800" y="3975100"/>
          <p14:tracePt t="21983" x="2559050" y="3987800"/>
          <p14:tracePt t="21999" x="2514600" y="3987800"/>
          <p14:tracePt t="22016" x="2470150" y="3994150"/>
          <p14:tracePt t="22033" x="2432050" y="4006850"/>
          <p14:tracePt t="22049" x="2400300" y="4013200"/>
          <p14:tracePt t="22066" x="2393950" y="4019550"/>
          <p14:tracePt t="22083" x="2374900" y="4019550"/>
          <p14:tracePt t="22099" x="2368550" y="4019550"/>
          <p14:tracePt t="22116" x="2362200" y="4019550"/>
          <p14:tracePt t="22133" x="2349500" y="4025900"/>
          <p14:tracePt t="22149" x="2343150" y="4032250"/>
          <p14:tracePt t="22166" x="2324100" y="4032250"/>
          <p14:tracePt t="22183" x="2311400" y="4038600"/>
          <p14:tracePt t="22200" x="2298700" y="4038600"/>
          <p14:tracePt t="22216" x="2273300" y="4051300"/>
          <p14:tracePt t="22233" x="2254250" y="4064000"/>
          <p14:tracePt t="22250" x="2228850" y="4076700"/>
          <p14:tracePt t="22267" x="2209800" y="4095750"/>
          <p14:tracePt t="22283" x="2184400" y="4108450"/>
          <p14:tracePt t="22300" x="2171700" y="4127500"/>
          <p14:tracePt t="22316" x="2159000" y="4133850"/>
          <p14:tracePt t="22333" x="2127250" y="4178300"/>
          <p14:tracePt t="22350" x="2108200" y="4203700"/>
          <p14:tracePt t="22367" x="2095500" y="4229100"/>
          <p14:tracePt t="22383" x="2070100" y="4292600"/>
          <p14:tracePt t="22400" x="2051050" y="4343400"/>
          <p14:tracePt t="22416" x="2038350" y="4387850"/>
          <p14:tracePt t="22433" x="2012950" y="4495800"/>
          <p14:tracePt t="22450" x="1993900" y="4552950"/>
          <p14:tracePt t="22467" x="1981200" y="4635500"/>
          <p14:tracePt t="22483" x="1974850" y="4673600"/>
          <p14:tracePt t="22500" x="1962150" y="4718050"/>
          <p14:tracePt t="22517" x="1962150" y="4743450"/>
          <p14:tracePt t="22533" x="1955800" y="4781550"/>
          <p14:tracePt t="22550" x="1955800" y="4826000"/>
          <p14:tracePt t="22567" x="1955800" y="4851400"/>
          <p14:tracePt t="22583" x="1962150" y="4914900"/>
          <p14:tracePt t="22600" x="1974850" y="4953000"/>
          <p14:tracePt t="22617" x="1987550" y="4978400"/>
          <p14:tracePt t="22634" x="1993900" y="4991100"/>
          <p14:tracePt t="22650" x="1993900" y="5003800"/>
          <p14:tracePt t="22667" x="2000250" y="5022850"/>
          <p14:tracePt t="22684" x="2032000" y="5048250"/>
          <p14:tracePt t="22700" x="2044700" y="5073650"/>
          <p14:tracePt t="22717" x="2051050" y="5073650"/>
          <p14:tracePt t="22734" x="2070100" y="5105400"/>
          <p14:tracePt t="22751" x="2089150" y="5118100"/>
          <p14:tracePt t="22767" x="2120900" y="5149850"/>
          <p14:tracePt t="22784" x="2139950" y="5175250"/>
          <p14:tracePt t="22801" x="2222500" y="5245100"/>
          <p14:tracePt t="22818" x="2298700" y="5314950"/>
          <p14:tracePt t="22834" x="2336800" y="5359400"/>
          <p14:tracePt t="22851" x="2374900" y="5397500"/>
          <p14:tracePt t="22868" x="2438400" y="5454650"/>
          <p14:tracePt t="22884" x="2470150" y="5499100"/>
          <p14:tracePt t="22901" x="2527300" y="5543550"/>
          <p14:tracePt t="22917" x="2540000" y="5562600"/>
          <p14:tracePt t="22934" x="2597150" y="5607050"/>
          <p14:tracePt t="22951" x="2622550" y="5626100"/>
          <p14:tracePt t="22968" x="2641600" y="5645150"/>
          <p14:tracePt t="22984" x="2673350" y="5657850"/>
          <p14:tracePt t="23001" x="2724150" y="5683250"/>
          <p14:tracePt t="23018" x="2832100" y="5715000"/>
          <p14:tracePt t="23034" x="2895600" y="5740400"/>
          <p14:tracePt t="23051" x="2952750" y="5753100"/>
          <p14:tracePt t="23068" x="3035300" y="5772150"/>
          <p14:tracePt t="23084" x="3162300" y="5803900"/>
          <p14:tracePt t="23101" x="3308350" y="5848350"/>
          <p14:tracePt t="23118" x="3403600" y="5873750"/>
          <p14:tracePt t="23134" x="4006850" y="5956300"/>
          <p14:tracePt t="23151" x="4191000" y="5962650"/>
          <p14:tracePt t="23168" x="4330700" y="5975350"/>
          <p14:tracePt t="23184" x="4483100" y="5981700"/>
          <p14:tracePt t="23201" x="4711700" y="6000750"/>
          <p14:tracePt t="23218" x="4864100" y="6000750"/>
          <p14:tracePt t="23235" x="5111750" y="5911850"/>
          <p14:tracePt t="23252" x="5200650" y="5861050"/>
          <p14:tracePt t="23269" x="5283200" y="5797550"/>
          <p14:tracePt t="23285" x="5372100" y="5727700"/>
          <p14:tracePt t="23301" x="5480050" y="5645150"/>
          <p14:tracePt t="23318" x="5530850" y="5607050"/>
          <p14:tracePt t="23335" x="5676900" y="5378450"/>
          <p14:tracePt t="23351" x="5746750" y="5232400"/>
          <p14:tracePt t="23368" x="5803900" y="5111750"/>
          <p14:tracePt t="23385" x="5873750" y="5003800"/>
          <p14:tracePt t="23402" x="5918200" y="4889500"/>
          <p14:tracePt t="23418" x="5930900" y="4826000"/>
          <p14:tracePt t="23435" x="5937250" y="4787900"/>
          <p14:tracePt t="23452" x="5937250" y="4749800"/>
          <p14:tracePt t="23468" x="5937250" y="4718050"/>
          <p14:tracePt t="23485" x="5937250" y="4648200"/>
          <p14:tracePt t="23502" x="5937250" y="4635500"/>
          <p14:tracePt t="23518" x="5930900" y="4610100"/>
          <p14:tracePt t="23535" x="5899150" y="4546600"/>
          <p14:tracePt t="23552" x="5873750" y="4508500"/>
          <p14:tracePt t="23568" x="5835650" y="4445000"/>
          <p14:tracePt t="23585" x="5740400" y="4330700"/>
          <p14:tracePt t="23602" x="5702300" y="4298950"/>
          <p14:tracePt t="23619" x="5657850" y="4273550"/>
          <p14:tracePt t="23635" x="5626100" y="4254500"/>
          <p14:tracePt t="23652" x="5556250" y="4235450"/>
          <p14:tracePt t="23669" x="5441950" y="4203700"/>
          <p14:tracePt t="23685" x="5245100" y="4165600"/>
          <p14:tracePt t="23702" x="5130800" y="4152900"/>
          <p14:tracePt t="23719" x="5080000" y="4140200"/>
          <p14:tracePt t="23736" x="4908550" y="4133850"/>
          <p14:tracePt t="23752" x="4768850" y="4127500"/>
          <p14:tracePt t="23770" x="4667250" y="4121150"/>
          <p14:tracePt t="23786" x="4565650" y="4108450"/>
          <p14:tracePt t="23802" x="4464050" y="4108450"/>
          <p14:tracePt t="23819" x="4356100" y="4108450"/>
          <p14:tracePt t="23836" x="4292600" y="4108450"/>
          <p14:tracePt t="23852" x="4210050" y="4108450"/>
          <p14:tracePt t="23869" x="4121150" y="4102100"/>
          <p14:tracePt t="23885" x="4057650" y="4102100"/>
          <p14:tracePt t="23902" x="4006850" y="4102100"/>
          <p14:tracePt t="23919" x="3924300" y="4102100"/>
          <p14:tracePt t="23936" x="3867150" y="4102100"/>
          <p14:tracePt t="23952" x="3816350" y="4102100"/>
          <p14:tracePt t="23969" x="3771900" y="4095750"/>
          <p14:tracePt t="23986" x="3746500" y="4095750"/>
          <p14:tracePt t="24002" x="3702050" y="4102100"/>
          <p14:tracePt t="24019" x="3683000" y="4114800"/>
          <p14:tracePt t="24036" x="3632200" y="4133850"/>
          <p14:tracePt t="24052" x="3613150" y="4152900"/>
          <p14:tracePt t="24069" x="3587750" y="4165600"/>
          <p14:tracePt t="24086" x="3568700" y="4184650"/>
          <p14:tracePt t="24103" x="3556000" y="4191000"/>
          <p14:tracePt t="24119" x="3549650" y="4197350"/>
          <p14:tracePt t="24136" x="3543300" y="4203700"/>
          <p14:tracePt t="24153" x="3530600" y="4222750"/>
          <p14:tracePt t="24170" x="3524250" y="4222750"/>
          <p14:tracePt t="24186" x="3517900" y="4235450"/>
          <p14:tracePt t="24233" x="3517900" y="4241800"/>
          <p14:tracePt t="24241" x="3530600" y="4241800"/>
          <p14:tracePt t="24265" x="3543300" y="4241800"/>
          <p14:tracePt t="24273" x="3549650" y="4241800"/>
          <p14:tracePt t="24281" x="3562350" y="4241800"/>
          <p14:tracePt t="24289" x="3587750" y="4241800"/>
          <p14:tracePt t="24305" x="3644900" y="4248150"/>
          <p14:tracePt t="24336" x="3771900" y="4292600"/>
          <p14:tracePt t="24337" x="3968750" y="4311650"/>
          <p14:tracePt t="24354" x="4254500" y="4330700"/>
          <p14:tracePt t="24370" x="4330700" y="4343400"/>
          <p14:tracePt t="24387" x="4419600" y="4349750"/>
          <p14:tracePt t="24403" x="4495800" y="4349750"/>
          <p14:tracePt t="24420" x="4552950" y="4356100"/>
          <p14:tracePt t="24436" x="4616450" y="4356100"/>
          <p14:tracePt t="24453" x="4730750" y="4368800"/>
          <p14:tracePt t="24470" x="4813300" y="4368800"/>
          <p14:tracePt t="24487" x="4870450" y="4362450"/>
          <p14:tracePt t="24503" x="4908550" y="4356100"/>
          <p14:tracePt t="24520" x="4965700" y="4356100"/>
          <p14:tracePt t="24537" x="5099050" y="4349750"/>
          <p14:tracePt t="24554" x="5168900" y="4343400"/>
          <p14:tracePt t="24570" x="5238750" y="4343400"/>
          <p14:tracePt t="24587" x="5270500" y="4343400"/>
          <p14:tracePt t="24604" x="5327650" y="4349750"/>
          <p14:tracePt t="24620" x="5353050" y="4356100"/>
          <p14:tracePt t="24637" x="5410200" y="4362450"/>
          <p14:tracePt t="24654" x="5454650" y="4362450"/>
          <p14:tracePt t="24670" x="5486400" y="4362450"/>
          <p14:tracePt t="24687" x="5556250" y="4343400"/>
          <p14:tracePt t="24704" x="5588000" y="4343400"/>
          <p14:tracePt t="24720" x="5613400" y="4343400"/>
          <p14:tracePt t="24737" x="5676900" y="4343400"/>
          <p14:tracePt t="24754" x="5740400" y="4343400"/>
          <p14:tracePt t="24770" x="5842000" y="4337050"/>
          <p14:tracePt t="24787" x="5930900" y="4330700"/>
          <p14:tracePt t="24804" x="6019800" y="4330700"/>
          <p14:tracePt t="24820" x="6096000" y="4330700"/>
          <p14:tracePt t="24837" x="6248400" y="4343400"/>
          <p14:tracePt t="24854" x="6305550" y="4343400"/>
          <p14:tracePt t="24870" x="6324600" y="4343400"/>
          <p14:tracePt t="24887" x="6330950" y="4343400"/>
          <p14:tracePt t="24961" x="6324600" y="4356100"/>
          <p14:tracePt t="24969" x="6311900" y="4362450"/>
          <p14:tracePt t="24977" x="6267450" y="4381500"/>
          <p14:tracePt t="24993" x="6184900" y="4400550"/>
          <p14:tracePt t="25009" x="6051550" y="4419600"/>
          <p14:tracePt t="25025" x="5880100" y="4425950"/>
          <p14:tracePt t="25041" x="5676900" y="4438650"/>
          <p14:tracePt t="25054" x="5499100" y="4438650"/>
          <p14:tracePt t="25071" x="5295900" y="4425950"/>
          <p14:tracePt t="25088" x="5099050" y="4419600"/>
          <p14:tracePt t="25104" x="4787900" y="4406900"/>
          <p14:tracePt t="25121" x="4489450" y="4406900"/>
          <p14:tracePt t="25138" x="4368800" y="4413250"/>
          <p14:tracePt t="25155" x="4191000" y="4406900"/>
          <p14:tracePt t="25172" x="4051300" y="4400550"/>
          <p14:tracePt t="25188" x="3879850" y="4394200"/>
          <p14:tracePt t="25204" x="3810000" y="4394200"/>
          <p14:tracePt t="25221" x="3721100" y="4387850"/>
          <p14:tracePt t="25238" x="3670300" y="4387850"/>
          <p14:tracePt t="25255" x="3587750" y="4381500"/>
          <p14:tracePt t="25272" x="3517900" y="4368800"/>
          <p14:tracePt t="25288" x="3448050" y="4362450"/>
          <p14:tracePt t="25305" x="3346450" y="4356100"/>
          <p14:tracePt t="25322" x="3263900" y="4349750"/>
          <p14:tracePt t="25338" x="3219450" y="4349750"/>
          <p14:tracePt t="25355" x="3168650" y="4343400"/>
          <p14:tracePt t="25371" x="3092450" y="4337050"/>
          <p14:tracePt t="25388" x="3022600" y="4337050"/>
          <p14:tracePt t="25405" x="2901950" y="4337050"/>
          <p14:tracePt t="25421" x="2851150" y="4343400"/>
          <p14:tracePt t="25438" x="2794000" y="4349750"/>
          <p14:tracePt t="25455" x="2743200" y="4362450"/>
          <p14:tracePt t="25471" x="2692400" y="4375150"/>
          <p14:tracePt t="25488" x="2654300" y="4387850"/>
          <p14:tracePt t="25505" x="2597150" y="4413250"/>
          <p14:tracePt t="25522" x="2470150" y="4489450"/>
          <p14:tracePt t="25538" x="2425700" y="4521200"/>
          <p14:tracePt t="25555" x="2349500" y="4578350"/>
          <p14:tracePt t="25572" x="2311400" y="4616450"/>
          <p14:tracePt t="25588" x="2241550" y="4699000"/>
          <p14:tracePt t="25605" x="2209800" y="4756150"/>
          <p14:tracePt t="25622" x="2184400" y="4781550"/>
          <p14:tracePt t="25638" x="2152650" y="4838700"/>
          <p14:tracePt t="25655" x="2127250" y="4883150"/>
          <p14:tracePt t="25672" x="2108200" y="4921250"/>
          <p14:tracePt t="25689" x="2082800" y="5003800"/>
          <p14:tracePt t="25705" x="2082800" y="5016500"/>
          <p14:tracePt t="25722" x="2082800" y="5086350"/>
          <p14:tracePt t="25739" x="2082800" y="5118100"/>
          <p14:tracePt t="25756" x="2082800" y="5156200"/>
          <p14:tracePt t="25772" x="2082800" y="5187950"/>
          <p14:tracePt t="25789" x="2082800" y="5245100"/>
          <p14:tracePt t="25805" x="2082800" y="5276850"/>
          <p14:tracePt t="25822" x="2082800" y="5314950"/>
          <p14:tracePt t="25839" x="2082800" y="5340350"/>
          <p14:tracePt t="25856" x="2089150" y="5372100"/>
          <p14:tracePt t="25872" x="2095500" y="5391150"/>
          <p14:tracePt t="25889" x="2108200" y="5461000"/>
          <p14:tracePt t="25905" x="2108200" y="5473700"/>
          <p14:tracePt t="25922" x="2120900" y="5511800"/>
          <p14:tracePt t="25939" x="2127250" y="5530850"/>
          <p14:tracePt t="25956" x="2139950" y="5562600"/>
          <p14:tracePt t="25972" x="2152650" y="5581650"/>
          <p14:tracePt t="25989" x="2178050" y="5626100"/>
          <p14:tracePt t="26006" x="2190750" y="5645150"/>
          <p14:tracePt t="26022" x="2197100" y="5657850"/>
          <p14:tracePt t="26039" x="2209800" y="5670550"/>
          <p14:tracePt t="26056" x="2222500" y="5676900"/>
          <p14:tracePt t="26073" x="2254250" y="5715000"/>
          <p14:tracePt t="26089" x="2266950" y="5721350"/>
          <p14:tracePt t="26106" x="2273300" y="5727700"/>
          <p14:tracePt t="26123" x="2324100" y="5759450"/>
          <p14:tracePt t="26139" x="2368550" y="5784850"/>
          <p14:tracePt t="26156" x="2413000" y="5803900"/>
          <p14:tracePt t="26173" x="2495550" y="5835650"/>
          <p14:tracePt t="26189" x="2609850" y="5886450"/>
          <p14:tracePt t="26206" x="2667000" y="5911850"/>
          <p14:tracePt t="26223" x="2705100" y="5930900"/>
          <p14:tracePt t="26240" x="2743200" y="5943600"/>
          <p14:tracePt t="26256" x="2825750" y="5962650"/>
          <p14:tracePt t="26273" x="2895600" y="5981700"/>
          <p14:tracePt t="26290" x="3035300" y="6013450"/>
          <p14:tracePt t="26307" x="3175000" y="6051550"/>
          <p14:tracePt t="26323" x="3270250" y="6083300"/>
          <p14:tracePt t="26340" x="3333750" y="6096000"/>
          <p14:tracePt t="26356" x="3390900" y="6115050"/>
          <p14:tracePt t="26373" x="3448050" y="6127750"/>
          <p14:tracePt t="26390" x="3486150" y="6134100"/>
          <p14:tracePt t="26406" x="3549650" y="6146800"/>
          <p14:tracePt t="26423" x="3594100" y="6159500"/>
          <p14:tracePt t="26440" x="3651250" y="6172200"/>
          <p14:tracePt t="26457" x="3740150" y="6178550"/>
          <p14:tracePt t="26473" x="3829050" y="6191250"/>
          <p14:tracePt t="26490" x="3924300" y="6191250"/>
          <p14:tracePt t="26507" x="3981450" y="6197600"/>
          <p14:tracePt t="26523" x="4038600" y="6203950"/>
          <p14:tracePt t="26540" x="4121150" y="6210300"/>
          <p14:tracePt t="26556" x="4191000" y="6210300"/>
          <p14:tracePt t="26573" x="4318000" y="6210300"/>
          <p14:tracePt t="26589" x="4406900" y="6210300"/>
          <p14:tracePt t="26606" x="4470400" y="6203950"/>
          <p14:tracePt t="26623" x="4552950" y="6197600"/>
          <p14:tracePt t="26640" x="4686300" y="6197600"/>
          <p14:tracePt t="26657" x="4794250" y="6191250"/>
          <p14:tracePt t="26674" x="4908550" y="6184900"/>
          <p14:tracePt t="26690" x="5016500" y="6172200"/>
          <p14:tracePt t="26707" x="5276850" y="6172200"/>
          <p14:tracePt t="26724" x="5422900" y="6184900"/>
          <p14:tracePt t="26740" x="5562600" y="6184900"/>
          <p14:tracePt t="26757" x="5695950" y="6184900"/>
          <p14:tracePt t="26774" x="5791200" y="6184900"/>
          <p14:tracePt t="26791" x="5892800" y="6184900"/>
          <p14:tracePt t="26807" x="6121400" y="6184900"/>
          <p14:tracePt t="26824" x="6242050" y="6184900"/>
          <p14:tracePt t="26841" x="6483350" y="6165850"/>
          <p14:tracePt t="26858" x="6616700" y="6146800"/>
          <p14:tracePt t="26874" x="6788150" y="6121400"/>
          <p14:tracePt t="26890" x="6908800" y="6108700"/>
          <p14:tracePt t="26907" x="7092950" y="6096000"/>
          <p14:tracePt t="26924" x="7245350" y="6076950"/>
          <p14:tracePt t="26941" x="7340600" y="6064250"/>
          <p14:tracePt t="26957" x="7524750" y="6057900"/>
          <p14:tracePt t="26974" x="7613650" y="6045200"/>
          <p14:tracePt t="26991" x="7702550" y="6038850"/>
          <p14:tracePt t="27007" x="7835900" y="6019800"/>
          <p14:tracePt t="27024" x="7950200" y="5988050"/>
          <p14:tracePt t="27024" x="8020050" y="5956300"/>
          <p14:tracePt t="27041" x="8197850" y="5861050"/>
          <p14:tracePt t="27058" x="8299450" y="5822950"/>
          <p14:tracePt t="27074" x="8362950" y="5791200"/>
          <p14:tracePt t="27091" x="8445500" y="5753100"/>
          <p14:tracePt t="27108" x="8686800" y="5607050"/>
          <p14:tracePt t="27124" x="8769350" y="5543550"/>
          <p14:tracePt t="27141" x="8826500" y="5492750"/>
          <p14:tracePt t="27158" x="8858250" y="5461000"/>
          <p14:tracePt t="27174" x="8877300" y="5435600"/>
          <p14:tracePt t="27191" x="8921750" y="5372100"/>
          <p14:tracePt t="27208" x="8953500" y="5314950"/>
          <p14:tracePt t="27224" x="8978900" y="5251450"/>
          <p14:tracePt t="27242" x="8985250" y="5219700"/>
          <p14:tracePt t="27258" x="8985250" y="5207000"/>
          <p14:tracePt t="27275" x="8985250" y="5187950"/>
          <p14:tracePt t="27321" x="8985250" y="5168900"/>
          <p14:tracePt t="27329" x="8972550" y="5149850"/>
          <p14:tracePt t="27337" x="8966200" y="5124450"/>
          <p14:tracePt t="27342" x="8921750" y="5067300"/>
          <p14:tracePt t="27358" x="8890000" y="5016500"/>
          <p14:tracePt t="27375" x="8864600" y="4978400"/>
          <p14:tracePt t="27391" x="8839200" y="4959350"/>
          <p14:tracePt t="27408" x="8826500" y="4946650"/>
          <p14:tracePt t="27425" x="8782050" y="4914900"/>
          <p14:tracePt t="27442" x="8712200" y="4889500"/>
          <p14:tracePt t="27458" x="8661400" y="4864100"/>
          <p14:tracePt t="27475" x="8572500" y="4832350"/>
          <p14:tracePt t="27491" x="8483600" y="4800600"/>
          <p14:tracePt t="27508" x="8274050" y="4756150"/>
          <p14:tracePt t="27525" x="7975600" y="4711700"/>
          <p14:tracePt t="27542" x="7740650" y="4673600"/>
          <p14:tracePt t="27558" x="7524750" y="4629150"/>
          <p14:tracePt t="27575" x="7296150" y="4603750"/>
          <p14:tracePt t="27592" x="7131050" y="4578350"/>
          <p14:tracePt t="27609" x="6864350" y="4559300"/>
          <p14:tracePt t="27626" x="6553200" y="4540250"/>
          <p14:tracePt t="27642" x="6413500" y="4540250"/>
          <p14:tracePt t="27659" x="6267450" y="4565650"/>
          <p14:tracePt t="27675" x="6146800" y="4597400"/>
          <p14:tracePt t="27692" x="5969000" y="4648200"/>
          <p14:tracePt t="27709" x="5734050" y="4692650"/>
          <p14:tracePt t="27725" x="5314950" y="4756150"/>
          <p14:tracePt t="27742" x="5143500" y="4768850"/>
          <p14:tracePt t="27759" x="4953000" y="4806950"/>
          <p14:tracePt t="27775" x="4768850" y="4851400"/>
          <p14:tracePt t="27792" x="4521200" y="4889500"/>
          <p14:tracePt t="27809" x="4178300" y="4927600"/>
          <p14:tracePt t="27826" x="3727450" y="4940300"/>
          <p14:tracePt t="27842" x="3524250" y="4927600"/>
          <p14:tracePt t="27861" x="3340100" y="4921250"/>
          <p14:tracePt t="27876" x="3232150" y="4921250"/>
          <p14:tracePt t="27892" x="3143250" y="4921250"/>
          <p14:tracePt t="27909" x="3054350" y="4921250"/>
          <p14:tracePt t="27926" x="2876550" y="4914900"/>
          <p14:tracePt t="27942" x="2755900" y="4902200"/>
          <p14:tracePt t="27959" x="2603500" y="4889500"/>
          <p14:tracePt t="27976" x="2451100" y="4870450"/>
          <p14:tracePt t="27992" x="2292350" y="4864100"/>
          <p14:tracePt t="28009" x="2203450" y="4857750"/>
          <p14:tracePt t="28026" x="2165350" y="4857750"/>
          <p14:tracePt t="28043" x="2038350" y="4832350"/>
          <p14:tracePt t="28059" x="2006600" y="4832350"/>
          <p14:tracePt t="28076" x="1962150" y="4819650"/>
          <p14:tracePt t="28092" x="1930400" y="4813300"/>
          <p14:tracePt t="28109" x="1917700" y="4806950"/>
          <p14:tracePt t="28126" x="1892300" y="4800600"/>
          <p14:tracePt t="28161" x="1885950" y="4800600"/>
          <p14:tracePt t="28225" x="1873250" y="4794250"/>
          <p14:tracePt t="28241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image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944" y="3505200"/>
            <a:ext cx="8146856" cy="2640013"/>
          </a:xfrm>
          <a:prstGeom prst="rect">
            <a:avLst/>
          </a:prstGeom>
          <a:noFill/>
        </p:spPr>
      </p:pic>
      <p:sp>
        <p:nvSpPr>
          <p:cNvPr id="931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Ligand Field Theory d </a:t>
            </a:r>
            <a:r>
              <a:rPr lang="en-US" dirty="0"/>
              <a:t>orbital hybrid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2133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O</a:t>
            </a:r>
            <a:r>
              <a:rPr lang="en-US" baseline="-25000" dirty="0" smtClean="0"/>
              <a:t>h</a:t>
            </a:r>
            <a:r>
              <a:rPr lang="en-US" dirty="0" smtClean="0"/>
              <a:t> complexes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Six similar bonds, nine valence orbitals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To make six similar bonds, mixing must occur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Hybridization of s, p, and 2 d orbitals</a:t>
            </a:r>
          </a:p>
          <a:p>
            <a:pPr lvl="3">
              <a:lnSpc>
                <a:spcPct val="90000"/>
              </a:lnSpc>
            </a:pPr>
            <a:r>
              <a:rPr lang="en-US" dirty="0" smtClean="0"/>
              <a:t>d</a:t>
            </a:r>
            <a:r>
              <a:rPr lang="en-US" baseline="-25000" dirty="0" smtClean="0"/>
              <a:t>x2-y2</a:t>
            </a:r>
            <a:r>
              <a:rPr lang="en-US" dirty="0" smtClean="0"/>
              <a:t>, d</a:t>
            </a:r>
            <a:r>
              <a:rPr lang="en-US" baseline="-25000" dirty="0" smtClean="0"/>
              <a:t>z2</a:t>
            </a:r>
          </a:p>
          <a:p>
            <a:pPr lvl="4">
              <a:lnSpc>
                <a:spcPct val="90000"/>
              </a:lnSpc>
            </a:pPr>
            <a:r>
              <a:rPr lang="en-US" dirty="0" smtClean="0"/>
              <a:t>d</a:t>
            </a:r>
            <a:r>
              <a:rPr lang="en-US" baseline="30000" dirty="0" smtClean="0"/>
              <a:t>2</a:t>
            </a:r>
            <a:r>
              <a:rPr lang="en-US" dirty="0" smtClean="0"/>
              <a:t>sp</a:t>
            </a:r>
            <a:r>
              <a:rPr lang="en-US" baseline="30000" dirty="0" smtClean="0"/>
              <a:t>3</a:t>
            </a:r>
            <a:r>
              <a:rPr lang="en-US" dirty="0" smtClean="0"/>
              <a:t> hybrid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Interaction of d orbitals with bonding ligand results in observed properties (magnetic, color)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3"/>
    </mc:Choice>
    <mc:Fallback xmlns="">
      <p:transition spd="slow" advTm="5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947" x="4699000" y="3409950"/>
          <p14:tracePt t="10181" x="4699000" y="3403600"/>
          <p14:tracePt t="10189" x="4673600" y="3390900"/>
          <p14:tracePt t="10197" x="4648200" y="3384550"/>
          <p14:tracePt t="10205" x="4591050" y="3352800"/>
          <p14:tracePt t="10221" x="4559300" y="3333750"/>
          <p14:tracePt t="10237" x="4527550" y="3321050"/>
          <p14:tracePt t="10253" x="4514850" y="3314700"/>
          <p14:tracePt t="10267" x="4438650" y="3282950"/>
          <p14:tracePt t="10284" x="4362450" y="3251200"/>
          <p14:tracePt t="10301" x="4241800" y="3200400"/>
          <p14:tracePt t="10318" x="4184650" y="3181350"/>
          <p14:tracePt t="10334" x="4070350" y="3143250"/>
          <p14:tracePt t="10351" x="4006850" y="3124200"/>
          <p14:tracePt t="10368" x="3956050" y="3111500"/>
          <p14:tracePt t="10385" x="3937000" y="3105150"/>
          <p14:tracePt t="10401" x="3905250" y="3098800"/>
          <p14:tracePt t="10418" x="3867150" y="3086100"/>
          <p14:tracePt t="10434" x="3822700" y="3067050"/>
          <p14:tracePt t="10451" x="3797300" y="3060700"/>
          <p14:tracePt t="10468" x="3778250" y="3054350"/>
          <p14:tracePt t="10485" x="3765550" y="3054350"/>
          <p14:tracePt t="10501" x="3759200" y="3048000"/>
          <p14:tracePt t="10518" x="3714750" y="3035300"/>
          <p14:tracePt t="10535" x="3676650" y="3028950"/>
          <p14:tracePt t="10552" x="3632200" y="3022600"/>
          <p14:tracePt t="10568" x="3594100" y="3016250"/>
          <p14:tracePt t="10585" x="3556000" y="3016250"/>
          <p14:tracePt t="10601" x="3511550" y="3016250"/>
          <p14:tracePt t="10618" x="3460750" y="3035300"/>
          <p14:tracePt t="10635" x="3416300" y="3048000"/>
          <p14:tracePt t="10652" x="3390900" y="3060700"/>
          <p14:tracePt t="10668" x="3314700" y="3098800"/>
          <p14:tracePt t="10685" x="3244850" y="3143250"/>
          <p14:tracePt t="10702" x="3187700" y="3175000"/>
          <p14:tracePt t="10718" x="3162300" y="3194050"/>
          <p14:tracePt t="10735" x="3124200" y="3213100"/>
          <p14:tracePt t="10752" x="3086100" y="3232150"/>
          <p14:tracePt t="10768" x="3054350" y="3244850"/>
          <p14:tracePt t="10785" x="3009900" y="3270250"/>
          <p14:tracePt t="10802" x="2978150" y="3295650"/>
          <p14:tracePt t="10818" x="2933700" y="3314700"/>
          <p14:tracePt t="10835" x="2889250" y="3340100"/>
          <p14:tracePt t="10852" x="2876550" y="3352800"/>
          <p14:tracePt t="10868" x="2774950" y="3422650"/>
          <p14:tracePt t="10885" x="2749550" y="3448050"/>
          <p14:tracePt t="10902" x="2698750" y="3479800"/>
          <p14:tracePt t="10919" x="2647950" y="3524250"/>
          <p14:tracePt t="10935" x="2533650" y="3613150"/>
          <p14:tracePt t="10952" x="2476500" y="3663950"/>
          <p14:tracePt t="10969" x="2444750" y="3695700"/>
          <p14:tracePt t="10985" x="2393950" y="3752850"/>
          <p14:tracePt t="11002" x="2349500" y="3816350"/>
          <p14:tracePt t="11019" x="2292350" y="3886200"/>
          <p14:tracePt t="11035" x="2184400" y="4019550"/>
          <p14:tracePt t="11052" x="2152650" y="4070350"/>
          <p14:tracePt t="11069" x="2038350" y="4235450"/>
          <p14:tracePt t="11086" x="2000250" y="4311650"/>
          <p14:tracePt t="11102" x="1949450" y="4413250"/>
          <p14:tracePt t="11119" x="1892300" y="4533900"/>
          <p14:tracePt t="11136" x="1841500" y="4660900"/>
          <p14:tracePt t="11152" x="1765300" y="4826000"/>
          <p14:tracePt t="11169" x="1739900" y="4895850"/>
          <p14:tracePt t="11186" x="1720850" y="4965700"/>
          <p14:tracePt t="11202" x="1695450" y="5035550"/>
          <p14:tracePt t="11219" x="1682750" y="5086350"/>
          <p14:tracePt t="11236" x="1663700" y="5137150"/>
          <p14:tracePt t="11253" x="1606550" y="5276850"/>
          <p14:tracePt t="11269" x="1581150" y="5340350"/>
          <p14:tracePt t="11286" x="1574800" y="5372100"/>
          <p14:tracePt t="11302" x="1568450" y="5422900"/>
          <p14:tracePt t="11319" x="1568450" y="5461000"/>
          <p14:tracePt t="11336" x="1568450" y="5499100"/>
          <p14:tracePt t="11353" x="1568450" y="5505450"/>
          <p14:tracePt t="11369" x="1593850" y="5524500"/>
          <p14:tracePt t="11386" x="1657350" y="5549900"/>
          <p14:tracePt t="11403" x="1733550" y="5556250"/>
          <p14:tracePt t="11420" x="1911350" y="5568950"/>
          <p14:tracePt t="11436" x="2317750" y="5613400"/>
          <p14:tracePt t="11453" x="3009900" y="5664200"/>
          <p14:tracePt t="11469" x="3568700" y="5689600"/>
          <p14:tracePt t="11486" x="4933950" y="5645150"/>
          <p14:tracePt t="11503" x="5638800" y="5556250"/>
          <p14:tracePt t="11520" x="6019800" y="5499100"/>
          <p14:tracePt t="11536" x="6229350" y="5467350"/>
          <p14:tracePt t="11553" x="6464300" y="5441950"/>
          <p14:tracePt t="11570" x="6851650" y="5397500"/>
          <p14:tracePt t="11586" x="7054850" y="5359400"/>
          <p14:tracePt t="11603" x="7251700" y="5302250"/>
          <p14:tracePt t="11620" x="7442200" y="5257800"/>
          <p14:tracePt t="11636" x="7613650" y="5213350"/>
          <p14:tracePt t="11654" x="7734300" y="5194300"/>
          <p14:tracePt t="11670" x="7880350" y="5156200"/>
          <p14:tracePt t="11686" x="7950200" y="5143500"/>
          <p14:tracePt t="11703" x="8026400" y="5124450"/>
          <p14:tracePt t="11720" x="8070850" y="5111750"/>
          <p14:tracePt t="11737" x="8115300" y="5099050"/>
          <p14:tracePt t="11753" x="8115300" y="5092700"/>
          <p14:tracePt t="11770" x="8134350" y="5086350"/>
          <p14:tracePt t="11925" x="8128000" y="5086350"/>
          <p14:tracePt t="11933" x="8121650" y="5086350"/>
          <p14:tracePt t="11941" x="8102600" y="5086350"/>
          <p14:tracePt t="11949" x="8089900" y="5086350"/>
          <p14:tracePt t="11957" x="8058150" y="5092700"/>
          <p14:tracePt t="11973" x="8013700" y="5092700"/>
          <p14:tracePt t="11989" x="7988300" y="5092700"/>
          <p14:tracePt t="12005" x="7969250" y="5092700"/>
          <p14:tracePt t="12020" x="7956550" y="5092700"/>
          <p14:tracePt t="12037" x="7943850" y="5086350"/>
          <p14:tracePt t="12054" x="7880350" y="5041900"/>
          <p14:tracePt t="12070" x="7848600" y="5010150"/>
          <p14:tracePt t="12087" x="7810500" y="4991100"/>
          <p14:tracePt t="12104" x="7785100" y="4978400"/>
          <p14:tracePt t="12121" x="7772400" y="4965700"/>
          <p14:tracePt t="12277" x="7772400" y="4959350"/>
          <p14:tracePt t="12301" x="7772400" y="4953000"/>
          <p14:tracePt t="12309" x="7797800" y="4940300"/>
          <p14:tracePt t="12317" x="7810500" y="4927600"/>
          <p14:tracePt t="12325" x="7848600" y="4908550"/>
          <p14:tracePt t="12338" x="7893050" y="4883150"/>
          <p14:tracePt t="12354" x="7924800" y="4857750"/>
          <p14:tracePt t="12371" x="7950200" y="4832350"/>
          <p14:tracePt t="12388" x="7981950" y="4800600"/>
          <p14:tracePt t="12405" x="7994650" y="4749800"/>
          <p14:tracePt t="12421" x="8026400" y="4699000"/>
          <p14:tracePt t="12439" x="8045450" y="4635500"/>
          <p14:tracePt t="12454" x="8051800" y="4572000"/>
          <p14:tracePt t="12471" x="8058150" y="4546600"/>
          <p14:tracePt t="12488" x="8058150" y="4533900"/>
          <p14:tracePt t="12504" x="8058150" y="4502150"/>
          <p14:tracePt t="12521" x="8051800" y="4470400"/>
          <p14:tracePt t="12539" x="8026400" y="4419600"/>
          <p14:tracePt t="12554" x="8020050" y="4413250"/>
          <p14:tracePt t="12571" x="8001000" y="4394200"/>
          <p14:tracePt t="12588" x="7962900" y="4381500"/>
          <p14:tracePt t="12605" x="7861300" y="4343400"/>
          <p14:tracePt t="12621" x="7797800" y="4318000"/>
          <p14:tracePt t="12638" x="7759700" y="4311650"/>
          <p14:tracePt t="12655" x="7702550" y="4292600"/>
          <p14:tracePt t="12671" x="7677150" y="4286250"/>
          <p14:tracePt t="12688" x="7600950" y="4273550"/>
          <p14:tracePt t="12705" x="7537450" y="4260850"/>
          <p14:tracePt t="12721" x="7493000" y="4254500"/>
          <p14:tracePt t="12738" x="7442200" y="4254500"/>
          <p14:tracePt t="12755" x="7385050" y="4248150"/>
          <p14:tracePt t="12772" x="7353300" y="4248150"/>
          <p14:tracePt t="12788" x="7207250" y="4254500"/>
          <p14:tracePt t="12805" x="7124700" y="4260850"/>
          <p14:tracePt t="12822" x="7042150" y="4286250"/>
          <p14:tracePt t="12839" x="6959600" y="4305300"/>
          <p14:tracePt t="12855" x="6864350" y="4330700"/>
          <p14:tracePt t="12872" x="6794500" y="4368800"/>
          <p14:tracePt t="12888" x="6724650" y="4400550"/>
          <p14:tracePt t="12905" x="6635750" y="4457700"/>
          <p14:tracePt t="12922" x="6572250" y="4508500"/>
          <p14:tracePt t="12939" x="6521450" y="4559300"/>
          <p14:tracePt t="12955" x="6470650" y="4597400"/>
          <p14:tracePt t="12972" x="6381750" y="4686300"/>
          <p14:tracePt t="12990" x="6356350" y="4730750"/>
          <p14:tracePt t="13006" x="6343650" y="4768850"/>
          <p14:tracePt t="13022" x="6311900" y="4832350"/>
          <p14:tracePt t="13039" x="6286500" y="4908550"/>
          <p14:tracePt t="13055" x="6203950" y="5105400"/>
          <p14:tracePt t="13072" x="6178550" y="5187950"/>
          <p14:tracePt t="13089" x="6165850" y="5264150"/>
          <p14:tracePt t="13106" x="6165850" y="5314950"/>
          <p14:tracePt t="13122" x="6165850" y="5397500"/>
          <p14:tracePt t="13139" x="6184900" y="5492750"/>
          <p14:tracePt t="13156" x="6210300" y="5575300"/>
          <p14:tracePt t="13172" x="6318250" y="5791200"/>
          <p14:tracePt t="13189" x="6381750" y="5886450"/>
          <p14:tracePt t="13206" x="6457950" y="5975350"/>
          <p14:tracePt t="13222" x="6527800" y="6064250"/>
          <p14:tracePt t="13239" x="6597650" y="6127750"/>
          <p14:tracePt t="13256" x="6711950" y="6229350"/>
          <p14:tracePt t="13272" x="6769100" y="6261100"/>
          <p14:tracePt t="13289" x="6858000" y="6324600"/>
          <p14:tracePt t="13306" x="6921500" y="6343650"/>
          <p14:tracePt t="13323" x="7010400" y="6369050"/>
          <p14:tracePt t="13339" x="7131050" y="6375400"/>
          <p14:tracePt t="13356" x="7315200" y="6381750"/>
          <p14:tracePt t="13373" x="7753350" y="6362700"/>
          <p14:tracePt t="13389" x="7937500" y="6337300"/>
          <p14:tracePt t="13406" x="8108950" y="6311900"/>
          <p14:tracePt t="13423" x="8216900" y="6273800"/>
          <p14:tracePt t="13440" x="8356600" y="6210300"/>
          <p14:tracePt t="13456" x="8515350" y="6089650"/>
          <p14:tracePt t="13473" x="8712200" y="5873750"/>
          <p14:tracePt t="13489" x="8769350" y="5772150"/>
          <p14:tracePt t="13506" x="8820150" y="5651500"/>
          <p14:tracePt t="13523" x="8851900" y="5511800"/>
          <p14:tracePt t="13540" x="8890000" y="5365750"/>
          <p14:tracePt t="13556" x="8864600" y="5054600"/>
          <p14:tracePt t="13573" x="8832850" y="4946650"/>
          <p14:tracePt t="13590" x="8782050" y="4800600"/>
          <p14:tracePt t="13606" x="8724900" y="4686300"/>
          <p14:tracePt t="13623" x="8680450" y="4591050"/>
          <p14:tracePt t="13640" x="8629650" y="4514850"/>
          <p14:tracePt t="13656" x="8566150" y="4438650"/>
          <p14:tracePt t="13673" x="8432800" y="4337050"/>
          <p14:tracePt t="13690" x="8350250" y="4279900"/>
          <p14:tracePt t="13707" x="8242300" y="4241800"/>
          <p14:tracePt t="13723" x="8108950" y="4178300"/>
          <p14:tracePt t="13740" x="7918450" y="4127500"/>
          <p14:tracePt t="13757" x="7321550" y="4025900"/>
          <p14:tracePt t="13773" x="7073900" y="3994150"/>
          <p14:tracePt t="13790" x="6699250" y="3956050"/>
          <p14:tracePt t="13807" x="6356350" y="3937000"/>
          <p14:tracePt t="13823" x="6013450" y="3911600"/>
          <p14:tracePt t="13840" x="5695950" y="3905250"/>
          <p14:tracePt t="13857" x="5321300" y="3905250"/>
          <p14:tracePt t="13873" x="4984750" y="3917950"/>
          <p14:tracePt t="13890" x="4838700" y="3930650"/>
          <p14:tracePt t="13907" x="4724400" y="3949700"/>
          <p14:tracePt t="13923" x="4616450" y="3962400"/>
          <p14:tracePt t="13923" x="4591050" y="3962400"/>
          <p14:tracePt t="13941" x="4552950" y="3968750"/>
          <p14:tracePt t="13957" x="4546600" y="3968750"/>
          <p14:tracePt t="14112" x="0" y="0"/>
        </p14:tracePtLst>
        <p14:tracePtLst>
          <p14:tracePt t="17365" x="6064250" y="2686050"/>
          <p14:tracePt t="17373" x="6051550" y="2705100"/>
          <p14:tracePt t="17381" x="6045200" y="2730500"/>
          <p14:tracePt t="17389" x="6045200" y="2749550"/>
          <p14:tracePt t="17549" x="6045200" y="2762250"/>
          <p14:tracePt t="17565" x="6019800" y="2813050"/>
          <p14:tracePt t="17573" x="6007100" y="2851150"/>
          <p14:tracePt t="17581" x="6007100" y="2895600"/>
          <p14:tracePt t="17589" x="6000750" y="2952750"/>
          <p14:tracePt t="17597" x="6007100" y="3130550"/>
          <p14:tracePt t="17613" x="6045200" y="3206750"/>
          <p14:tracePt t="17629" x="6083300" y="3257550"/>
          <p14:tracePt t="17646" x="6273800" y="3429000"/>
          <p14:tracePt t="17663" x="6451600" y="3575050"/>
          <p14:tracePt t="17680" x="6604000" y="3695700"/>
          <p14:tracePt t="17696" x="6661150" y="3740150"/>
          <p14:tracePt t="17713" x="6680200" y="3765550"/>
          <p14:tracePt t="17730" x="6699250" y="3778250"/>
          <p14:tracePt t="17746" x="6699250" y="3790950"/>
          <p14:tracePt t="17763" x="6769100" y="3930650"/>
          <p14:tracePt t="17780" x="6826250" y="4038600"/>
          <p14:tracePt t="17796" x="6832600" y="4051300"/>
          <p14:tracePt t="17813" x="6883400" y="4089400"/>
          <p14:tracePt t="17830" x="7035800" y="4171950"/>
          <p14:tracePt t="17847" x="7245350" y="4254500"/>
          <p14:tracePt t="17863" x="7416800" y="4305300"/>
          <p14:tracePt t="17880" x="7562850" y="4330700"/>
          <p14:tracePt t="17897" x="7651750" y="4337050"/>
          <p14:tracePt t="17914" x="7823200" y="4356100"/>
          <p14:tracePt t="17930" x="8020050" y="4362450"/>
          <p14:tracePt t="17947" x="8045450" y="4362450"/>
          <p14:tracePt t="18277" x="8051800" y="4368800"/>
          <p14:tracePt t="18285" x="8096250" y="4387850"/>
          <p14:tracePt t="18293" x="8115300" y="4394200"/>
          <p14:tracePt t="18301" x="8166100" y="4419600"/>
          <p14:tracePt t="18314" x="8172450" y="4419600"/>
          <p14:tracePt t="18331" x="8185150" y="4425950"/>
          <p14:tracePt t="18347" x="8185150" y="4432300"/>
          <p14:tracePt t="18364" x="8204200" y="4445000"/>
          <p14:tracePt t="18445" x="8204200" y="4451350"/>
          <p14:tracePt t="18461" x="8204200" y="4457700"/>
          <p14:tracePt t="18473" x="8204200" y="4470400"/>
          <p14:tracePt t="18485" x="8204200" y="4476750"/>
          <p14:tracePt t="18493" x="8204200" y="4483100"/>
          <p14:tracePt t="18501" x="8204200" y="4489450"/>
          <p14:tracePt t="18709" x="8210550" y="4495800"/>
          <p14:tracePt t="18724" x="8216900" y="4565650"/>
          <p14:tracePt t="18733" x="8216900" y="4622800"/>
          <p14:tracePt t="18741" x="8229600" y="4667250"/>
          <p14:tracePt t="18749" x="8261350" y="4781550"/>
          <p14:tracePt t="18773" x="8274050" y="4845050"/>
          <p14:tracePt t="18789" x="8293100" y="4997450"/>
          <p14:tracePt t="18802" x="8305800" y="5130800"/>
          <p14:tracePt t="18815" x="8318500" y="5232400"/>
          <p14:tracePt t="18832" x="8324850" y="5314950"/>
          <p14:tracePt t="18848" x="8331200" y="5346700"/>
          <p14:tracePt t="18865" x="8331200" y="5359400"/>
          <p14:tracePt t="19181" x="8318500" y="5384800"/>
          <p14:tracePt t="19189" x="8312150" y="5403850"/>
          <p14:tracePt t="19197" x="8286750" y="5429250"/>
          <p14:tracePt t="19199" x="8216900" y="5511800"/>
          <p14:tracePt t="19216" x="8089900" y="5619750"/>
          <p14:tracePt t="19232" x="7994650" y="5721350"/>
          <p14:tracePt t="19249" x="7931150" y="5772150"/>
          <p14:tracePt t="19266" x="7893050" y="5810250"/>
          <p14:tracePt t="19282" x="7854950" y="5822950"/>
          <p14:tracePt t="19300" x="7829550" y="5842000"/>
          <p14:tracePt t="19316" x="7810500" y="5854700"/>
          <p14:tracePt t="19332" x="7734300" y="5892800"/>
          <p14:tracePt t="19349" x="7620000" y="5924550"/>
          <p14:tracePt t="19366" x="7448550" y="5969000"/>
          <p14:tracePt t="19382" x="7359650" y="5981700"/>
          <p14:tracePt t="19399" x="7334250" y="5994400"/>
          <p14:tracePt t="19517" x="7340600" y="5988050"/>
          <p14:tracePt t="19525" x="7359650" y="5975350"/>
          <p14:tracePt t="19533" x="7378700" y="5956300"/>
          <p14:tracePt t="19549" x="7397750" y="5943600"/>
          <p14:tracePt t="19573" x="7404100" y="5937250"/>
          <p14:tracePt t="19581" x="7416800" y="5924550"/>
          <p14:tracePt t="19599" x="7423150" y="5918200"/>
          <p14:tracePt t="19600" x="7429500" y="5911850"/>
          <p14:tracePt t="19616" x="7442200" y="5911850"/>
          <p14:tracePt t="19633" x="7442200" y="5905500"/>
          <p14:tracePt t="19669" x="7454900" y="5892800"/>
          <p14:tracePt t="19677" x="7461250" y="5886450"/>
          <p14:tracePt t="19693" x="7461250" y="5880100"/>
          <p14:tracePt t="19700" x="7486650" y="5861050"/>
          <p14:tracePt t="19716" x="7512050" y="5842000"/>
          <p14:tracePt t="19813" x="7524750" y="5835650"/>
          <p14:tracePt t="19821" x="7524750" y="5829300"/>
          <p14:tracePt t="19829" x="7537450" y="5822950"/>
          <p14:tracePt t="19837" x="7569200" y="5803900"/>
          <p14:tracePt t="19850" x="7600950" y="5778500"/>
          <p14:tracePt t="19869" x="7620000" y="5772150"/>
          <p14:tracePt t="19885" x="7632700" y="5759450"/>
          <p14:tracePt t="19900" x="7639050" y="5753100"/>
          <p14:tracePt t="19916" x="7645400" y="5753100"/>
          <p14:tracePt t="20133" x="7639050" y="5753100"/>
          <p14:tracePt t="20141" x="7607300" y="5734050"/>
          <p14:tracePt t="20151" x="7556500" y="5689600"/>
          <p14:tracePt t="20157" x="7493000" y="5638800"/>
          <p14:tracePt t="20173" x="7378700" y="5518150"/>
          <p14:tracePt t="20189" x="7143750" y="5308600"/>
          <p14:tracePt t="20201" x="7023100" y="5207000"/>
          <p14:tracePt t="20217" x="6921500" y="5111750"/>
          <p14:tracePt t="20234" x="6819900" y="5035550"/>
          <p14:tracePt t="20251" x="6788150" y="5003800"/>
          <p14:tracePt t="20267" x="6769100" y="4991100"/>
          <p14:tracePt t="20284" x="6680200" y="4921250"/>
          <p14:tracePt t="20301" x="6616700" y="4889500"/>
          <p14:tracePt t="20317" x="6565900" y="4851400"/>
          <p14:tracePt t="20334" x="6527800" y="4813300"/>
          <p14:tracePt t="20351" x="6502400" y="4787900"/>
          <p14:tracePt t="20367" x="6464300" y="4743450"/>
          <p14:tracePt t="20384" x="6464300" y="4730750"/>
          <p14:tracePt t="20430" x="6457950" y="4724400"/>
          <p14:tracePt t="20661" x="6464300" y="4724400"/>
          <p14:tracePt t="20677" x="6489700" y="4737100"/>
          <p14:tracePt t="20685" x="6515100" y="4762500"/>
          <p14:tracePt t="20701" x="6546850" y="4787900"/>
          <p14:tracePt t="20702" x="6584950" y="4819650"/>
          <p14:tracePt t="20718" x="6597650" y="4838700"/>
          <p14:tracePt t="20735" x="6616700" y="4851400"/>
          <p14:tracePt t="20751" x="6623050" y="4864100"/>
          <p14:tracePt t="20768" x="6661150" y="4889500"/>
          <p14:tracePt t="20876" x="6667500" y="4889500"/>
          <p14:tracePt t="21038" x="6673850" y="4889500"/>
          <p14:tracePt t="21060" x="6680200" y="4889500"/>
          <p14:tracePt t="21069" x="6686550" y="4864100"/>
          <p14:tracePt t="21069" x="0" y="0"/>
        </p14:tracePtLst>
        <p14:tracePtLst>
          <p14:tracePt t="32567" x="1670050" y="5308600"/>
          <p14:tracePt t="32701" x="1663700" y="5308600"/>
          <p14:tracePt t="32709" x="1644650" y="5289550"/>
          <p14:tracePt t="32717" x="1631950" y="5276850"/>
          <p14:tracePt t="32725" x="1593850" y="5238750"/>
          <p14:tracePt t="32741" x="1543050" y="5187950"/>
          <p14:tracePt t="32757" x="1524000" y="5168900"/>
          <p14:tracePt t="32781" x="1511300" y="5156200"/>
          <p14:tracePt t="32789" x="1504950" y="5143500"/>
          <p14:tracePt t="32813" x="1479550" y="5124450"/>
          <p14:tracePt t="32829" x="1403350" y="5035550"/>
          <p14:tracePt t="32845" x="1333500" y="4946650"/>
          <p14:tracePt t="32861" x="1257300" y="4870450"/>
          <p14:tracePt t="32877" x="1225550" y="4806950"/>
          <p14:tracePt t="32893" x="1193800" y="4756150"/>
          <p14:tracePt t="32906" x="1149350" y="4654550"/>
          <p14:tracePt t="32925" x="1130300" y="4610100"/>
          <p14:tracePt t="32940" x="1111250" y="4578350"/>
          <p14:tracePt t="32957" x="1104900" y="4559300"/>
          <p14:tracePt t="32981" x="1098550" y="4527550"/>
          <p14:tracePt t="32997" x="1066800" y="4457700"/>
          <p14:tracePt t="33006" x="1054100" y="4413250"/>
          <p14:tracePt t="33022" x="1041400" y="4375150"/>
          <p14:tracePt t="33039" x="1035050" y="4343400"/>
          <p14:tracePt t="33056" x="1022350" y="4298950"/>
          <p14:tracePt t="33073" x="1016000" y="4254500"/>
          <p14:tracePt t="33089" x="990600" y="4159250"/>
          <p14:tracePt t="33106" x="977900" y="4114800"/>
          <p14:tracePt t="33123" x="971550" y="4083050"/>
          <p14:tracePt t="33139" x="971550" y="4038600"/>
          <p14:tracePt t="33156" x="971550" y="3981450"/>
          <p14:tracePt t="33173" x="984250" y="3867150"/>
          <p14:tracePt t="33189" x="996950" y="3841750"/>
          <p14:tracePt t="33208" x="1003300" y="3803650"/>
          <p14:tracePt t="33223" x="1016000" y="3771900"/>
          <p14:tracePt t="33240" x="1035050" y="3740150"/>
          <p14:tracePt t="33256" x="1066800" y="3714750"/>
          <p14:tracePt t="33274" x="1092200" y="3695700"/>
          <p14:tracePt t="33290" x="1143000" y="3670300"/>
          <p14:tracePt t="33306" x="1193800" y="3651250"/>
          <p14:tracePt t="33323" x="1244600" y="3638550"/>
          <p14:tracePt t="33340" x="1327150" y="3613150"/>
          <p14:tracePt t="33356" x="1365250" y="3600450"/>
          <p14:tracePt t="33373" x="1377950" y="3594100"/>
          <p14:tracePt t="33390" x="1384300" y="3594100"/>
          <p14:tracePt t="33406" x="1390650" y="3594100"/>
          <p14:tracePt t="33423" x="1435100" y="3594100"/>
          <p14:tracePt t="33440" x="1479550" y="3594100"/>
          <p14:tracePt t="33456" x="1492250" y="3594100"/>
          <p14:tracePt t="33473" x="1517650" y="3600450"/>
          <p14:tracePt t="33490" x="1549400" y="3613150"/>
          <p14:tracePt t="33507" x="1625600" y="3663950"/>
          <p14:tracePt t="33523" x="1695450" y="3714750"/>
          <p14:tracePt t="33540" x="1771650" y="3784600"/>
          <p14:tracePt t="33557" x="1790700" y="3803650"/>
          <p14:tracePt t="33573" x="1854200" y="3892550"/>
          <p14:tracePt t="33590" x="1879600" y="3956050"/>
          <p14:tracePt t="33607" x="1911350" y="4006850"/>
          <p14:tracePt t="33623" x="1943100" y="4165600"/>
          <p14:tracePt t="33640" x="1974850" y="4254500"/>
          <p14:tracePt t="33657" x="2000250" y="4362450"/>
          <p14:tracePt t="33674" x="2012950" y="4451350"/>
          <p14:tracePt t="33690" x="2019300" y="4521200"/>
          <p14:tracePt t="33707" x="2019300" y="4578350"/>
          <p14:tracePt t="33724" x="2019300" y="4692650"/>
          <p14:tracePt t="33741" x="2012950" y="4768850"/>
          <p14:tracePt t="33757" x="2006600" y="4857750"/>
          <p14:tracePt t="33774" x="2000250" y="4914900"/>
          <p14:tracePt t="33790" x="1993900" y="4978400"/>
          <p14:tracePt t="33807" x="1974850" y="5029200"/>
          <p14:tracePt t="33825" x="1943100" y="5130800"/>
          <p14:tracePt t="33840" x="1930400" y="5181600"/>
          <p14:tracePt t="33857" x="1898650" y="5257800"/>
          <p14:tracePt t="33874" x="1885950" y="5302250"/>
          <p14:tracePt t="33891" x="1879600" y="5327650"/>
          <p14:tracePt t="33907" x="1816100" y="5435600"/>
          <p14:tracePt t="33925" x="1797050" y="5467350"/>
          <p14:tracePt t="33941" x="1752600" y="5518150"/>
          <p14:tracePt t="33957" x="1714500" y="5568950"/>
          <p14:tracePt t="33974" x="1638300" y="5645150"/>
          <p14:tracePt t="33991" x="1606550" y="5664200"/>
          <p14:tracePt t="34007" x="1524000" y="5702300"/>
          <p14:tracePt t="34024" x="1454150" y="5734050"/>
          <p14:tracePt t="34041" x="1358900" y="5740400"/>
          <p14:tracePt t="34057" x="1225550" y="5702300"/>
          <p14:tracePt t="34074" x="1117600" y="5638800"/>
          <p14:tracePt t="34091" x="1009650" y="5568950"/>
          <p14:tracePt t="34107" x="901700" y="5492750"/>
          <p14:tracePt t="34125" x="844550" y="5435600"/>
          <p14:tracePt t="34141" x="800100" y="5378450"/>
          <p14:tracePt t="34158" x="723900" y="5270500"/>
          <p14:tracePt t="34174" x="666750" y="5181600"/>
          <p14:tracePt t="34191" x="641350" y="5149850"/>
          <p14:tracePt t="34208" x="622300" y="5105400"/>
          <p14:tracePt t="34225" x="615950" y="5067300"/>
          <p14:tracePt t="34241" x="609600" y="5010150"/>
          <p14:tracePt t="34258" x="603250" y="4908550"/>
          <p14:tracePt t="34274" x="603250" y="4845050"/>
          <p14:tracePt t="34291" x="603250" y="4775200"/>
          <p14:tracePt t="34308" x="609600" y="4724400"/>
          <p14:tracePt t="34308" x="609600" y="4692650"/>
          <p14:tracePt t="34325" x="647700" y="4597400"/>
          <p14:tracePt t="34341" x="698500" y="4445000"/>
          <p14:tracePt t="34358" x="704850" y="4381500"/>
          <p14:tracePt t="34375" x="730250" y="4330700"/>
          <p14:tracePt t="34391" x="768350" y="4260850"/>
          <p14:tracePt t="34408" x="806450" y="4197350"/>
          <p14:tracePt t="34425" x="844550" y="4121150"/>
          <p14:tracePt t="34441" x="857250" y="4076700"/>
          <p14:tracePt t="34458" x="882650" y="4051300"/>
          <p14:tracePt t="34475" x="889000" y="4025900"/>
          <p14:tracePt t="34492" x="914400" y="4006850"/>
          <p14:tracePt t="34508" x="939800" y="3975100"/>
          <p14:tracePt t="34525" x="958850" y="3962400"/>
          <p14:tracePt t="34542" x="977900" y="3949700"/>
          <p14:tracePt t="34558" x="1079500" y="3917950"/>
          <p14:tracePt t="34575" x="1257300" y="3886200"/>
          <p14:tracePt t="34592" x="1390650" y="3873500"/>
          <p14:tracePt t="34608" x="1492250" y="3867150"/>
          <p14:tracePt t="34625" x="1568450" y="3867150"/>
          <p14:tracePt t="34642" x="1638300" y="3879850"/>
          <p14:tracePt t="34658" x="1733550" y="3911600"/>
          <p14:tracePt t="34675" x="1847850" y="3981450"/>
          <p14:tracePt t="34692" x="2000250" y="4095750"/>
          <p14:tracePt t="34709" x="2108200" y="4197350"/>
          <p14:tracePt t="34726" x="2209800" y="4337050"/>
          <p14:tracePt t="34742" x="2324100" y="4470400"/>
          <p14:tracePt t="34759" x="2406650" y="4622800"/>
          <p14:tracePt t="34775" x="2552700" y="4876800"/>
          <p14:tracePt t="34792" x="2597150" y="4984750"/>
          <p14:tracePt t="34809" x="2622550" y="5073650"/>
          <p14:tracePt t="34826" x="2647950" y="5168900"/>
          <p14:tracePt t="34842" x="2660650" y="5257800"/>
          <p14:tracePt t="34859" x="2667000" y="5340350"/>
          <p14:tracePt t="34875" x="2667000" y="5435600"/>
          <p14:tracePt t="34892" x="2622550" y="5638800"/>
          <p14:tracePt t="34909" x="2578100" y="5715000"/>
          <p14:tracePt t="34926" x="2508250" y="5797550"/>
          <p14:tracePt t="34942" x="2419350" y="5867400"/>
          <p14:tracePt t="34959" x="2311400" y="5937250"/>
          <p14:tracePt t="34976" x="2133600" y="6007100"/>
          <p14:tracePt t="34992" x="2012950" y="6032500"/>
          <p14:tracePt t="35009" x="1885950" y="6051550"/>
          <p14:tracePt t="35026" x="1765300" y="6057900"/>
          <p14:tracePt t="35042" x="1670050" y="6057900"/>
          <p14:tracePt t="35058" x="1600200" y="6057900"/>
          <p14:tracePt t="35075" x="1517650" y="6051550"/>
          <p14:tracePt t="35092" x="1333500" y="5962650"/>
          <p14:tracePt t="35109" x="1270000" y="5937250"/>
          <p14:tracePt t="35127" x="1219200" y="5892800"/>
          <p14:tracePt t="35143" x="1155700" y="5829300"/>
          <p14:tracePt t="35159" x="1047750" y="5702300"/>
          <p14:tracePt t="35176" x="965200" y="5581650"/>
          <p14:tracePt t="35193" x="882650" y="5441950"/>
          <p14:tracePt t="35209" x="755650" y="5238750"/>
          <p14:tracePt t="35226" x="730250" y="5156200"/>
          <p14:tracePt t="35243" x="698500" y="5067300"/>
          <p14:tracePt t="35260" x="673100" y="4965700"/>
          <p14:tracePt t="35276" x="635000" y="4806950"/>
          <p14:tracePt t="35293" x="628650" y="4686300"/>
          <p14:tracePt t="35309" x="609600" y="4445000"/>
          <p14:tracePt t="35326" x="596900" y="4330700"/>
          <p14:tracePt t="35343" x="596900" y="4235450"/>
          <p14:tracePt t="35360" x="603250" y="4146550"/>
          <p14:tracePt t="35376" x="615950" y="4057650"/>
          <p14:tracePt t="35393" x="641350" y="3924300"/>
          <p14:tracePt t="35410" x="641350" y="3873500"/>
          <p14:tracePt t="35427" x="660400" y="3822700"/>
          <p14:tracePt t="35443" x="679450" y="3778250"/>
          <p14:tracePt t="35460" x="717550" y="3708400"/>
          <p14:tracePt t="35477" x="755650" y="3663950"/>
          <p14:tracePt t="35493" x="787400" y="3625850"/>
          <p14:tracePt t="35510" x="812800" y="3606800"/>
          <p14:tracePt t="35527" x="838200" y="3587750"/>
          <p14:tracePt t="35543" x="850900" y="3581400"/>
          <p14:tracePt t="35621" x="863600" y="3581400"/>
          <p14:tracePt t="35629" x="869950" y="3587750"/>
          <p14:tracePt t="35636" x="876300" y="3594100"/>
          <p14:tracePt t="35652" x="908050" y="3619500"/>
          <p14:tracePt t="35661" x="927100" y="3638550"/>
          <p14:tracePt t="35668" x="990600" y="3721100"/>
          <p14:tracePt t="35685" x="1079500" y="3822700"/>
          <p14:tracePt t="35701" x="1187450" y="3949700"/>
          <p14:tracePt t="35715" x="1308100" y="4095750"/>
          <p14:tracePt t="35727" x="1403350" y="4191000"/>
          <p14:tracePt t="35743" x="1460500" y="4254500"/>
          <p14:tracePt t="35761" x="1524000" y="4305300"/>
          <p14:tracePt t="35777" x="1562100" y="4337050"/>
          <p14:tracePt t="35794" x="1574800" y="4356100"/>
          <p14:tracePt t="35810" x="1638300" y="4400550"/>
          <p14:tracePt t="35827" x="1670050" y="4425950"/>
          <p14:tracePt t="35844" x="1708150" y="4457700"/>
          <p14:tracePt t="35860" x="1727200" y="4470400"/>
          <p14:tracePt t="35877" x="1746250" y="4489450"/>
          <p14:tracePt t="35894" x="1752600" y="4502150"/>
          <p14:tracePt t="35910" x="1778000" y="4552950"/>
          <p14:tracePt t="35927" x="1803400" y="4584700"/>
          <p14:tracePt t="35944" x="1803400" y="4610100"/>
          <p14:tracePt t="35961" x="1816100" y="4641850"/>
          <p14:tracePt t="35977" x="1822450" y="4673600"/>
          <p14:tracePt t="35994" x="1822450" y="4692650"/>
          <p14:tracePt t="36010" x="1822450" y="4711700"/>
          <p14:tracePt t="36027" x="1822450" y="4743450"/>
          <p14:tracePt t="36044" x="1822450" y="4749800"/>
          <p14:tracePt t="36101" x="1816100" y="4756150"/>
          <p14:tracePt t="36124" x="1809750" y="4762500"/>
          <p14:tracePt t="36133" x="1809750" y="4768850"/>
          <p14:tracePt t="36149" x="1803400" y="4775200"/>
          <p14:tracePt t="36165" x="1797050" y="4775200"/>
          <p14:tracePt t="36177" x="1790700" y="4781550"/>
          <p14:tracePt t="36181" x="1790700" y="4787900"/>
          <p14:tracePt t="36205" x="1778000" y="4794250"/>
          <p14:tracePt t="36229" x="1771650" y="4800600"/>
          <p14:tracePt t="36245" x="1758950" y="4806950"/>
          <p14:tracePt t="36245" x="1746250" y="4813300"/>
          <p14:tracePt t="36261" x="1739900" y="4819650"/>
          <p14:tracePt t="36284" x="1733550" y="4819650"/>
          <p14:tracePt t="36453" x="1739900" y="4819650"/>
          <p14:tracePt t="36468" x="1752600" y="4813300"/>
          <p14:tracePt t="36477" x="1765300" y="4813300"/>
          <p14:tracePt t="36495" x="1784350" y="4806950"/>
          <p14:tracePt t="36511" x="1854200" y="4800600"/>
          <p14:tracePt t="36512" x="1905000" y="4800600"/>
          <p14:tracePt t="36528" x="2025650" y="4800600"/>
          <p14:tracePt t="36545" x="2089150" y="4800600"/>
          <p14:tracePt t="36562" x="2565400" y="4832350"/>
          <p14:tracePt t="36578" x="2717800" y="4851400"/>
          <p14:tracePt t="36595" x="2832100" y="4857750"/>
          <p14:tracePt t="36612" x="2946400" y="4864100"/>
          <p14:tracePt t="36628" x="3117850" y="4883150"/>
          <p14:tracePt t="36645" x="3384550" y="4902200"/>
          <p14:tracePt t="36662" x="3517900" y="4908550"/>
          <p14:tracePt t="36678" x="3632200" y="4927600"/>
          <p14:tracePt t="36695" x="3695700" y="4933950"/>
          <p14:tracePt t="36712" x="3759200" y="4946650"/>
          <p14:tracePt t="36728" x="3835400" y="4965700"/>
          <p14:tracePt t="36745" x="3873500" y="4972050"/>
          <p14:tracePt t="36762" x="4076700" y="5010150"/>
          <p14:tracePt t="36779" x="4121150" y="5016500"/>
          <p14:tracePt t="36795" x="4171950" y="5029200"/>
          <p14:tracePt t="36812" x="4241800" y="5048250"/>
          <p14:tracePt t="36829" x="4311650" y="5067300"/>
          <p14:tracePt t="36845" x="4381500" y="5080000"/>
          <p14:tracePt t="36862" x="4457700" y="5086350"/>
          <p14:tracePt t="36879" x="4502150" y="5092700"/>
          <p14:tracePt t="36895" x="4533900" y="5092700"/>
          <p14:tracePt t="36912" x="4584700" y="5099050"/>
          <p14:tracePt t="36929" x="4629150" y="5105400"/>
          <p14:tracePt t="36945" x="4692650" y="5105400"/>
          <p14:tracePt t="36962" x="4794250" y="5105400"/>
          <p14:tracePt t="36979" x="4845050" y="5105400"/>
          <p14:tracePt t="36995" x="4870450" y="5099050"/>
          <p14:tracePt t="36995" x="4883150" y="5099050"/>
          <p14:tracePt t="37013" x="4927600" y="5092700"/>
          <p14:tracePt t="37029" x="4940300" y="5092700"/>
          <p14:tracePt t="37173" x="4933950" y="5092700"/>
          <p14:tracePt t="37181" x="4902200" y="5086350"/>
          <p14:tracePt t="37189" x="4864100" y="5080000"/>
          <p14:tracePt t="37196" x="4686300" y="5041900"/>
          <p14:tracePt t="37213" x="4540250" y="5016500"/>
          <p14:tracePt t="37229" x="4406900" y="4997450"/>
          <p14:tracePt t="37247" x="4260850" y="4978400"/>
          <p14:tracePt t="37263" x="4108450" y="4965700"/>
          <p14:tracePt t="37280" x="3949700" y="4953000"/>
          <p14:tracePt t="37296" x="3790950" y="4940300"/>
          <p14:tracePt t="37313" x="3663950" y="4940300"/>
          <p14:tracePt t="37329" x="3422650" y="4927600"/>
          <p14:tracePt t="37346" x="3371850" y="4927600"/>
          <p14:tracePt t="37363" x="3206750" y="4921250"/>
          <p14:tracePt t="37379" x="3168650" y="4921250"/>
          <p14:tracePt t="37396" x="3162300" y="4921250"/>
          <p14:tracePt t="37572" x="3181350" y="4921250"/>
          <p14:tracePt t="37580" x="3194050" y="4914900"/>
          <p14:tracePt t="37588" x="3232150" y="4914900"/>
          <p14:tracePt t="37596" x="3365500" y="4914900"/>
          <p14:tracePt t="37613" x="3460750" y="4927600"/>
          <p14:tracePt t="37614" x="3657600" y="4940300"/>
          <p14:tracePt t="37630" x="3854450" y="4959350"/>
          <p14:tracePt t="37646" x="3981450" y="4965700"/>
          <p14:tracePt t="37663" x="4184650" y="4978400"/>
          <p14:tracePt t="37680" x="4305300" y="4984750"/>
          <p14:tracePt t="37697" x="4438650" y="4997450"/>
          <p14:tracePt t="37714" x="4546600" y="4997450"/>
          <p14:tracePt t="37730" x="4718050" y="5003800"/>
          <p14:tracePt t="37748" x="4806950" y="5010150"/>
          <p14:tracePt t="37763" x="5111750" y="4997450"/>
          <p14:tracePt t="37780" x="5187950" y="4991100"/>
          <p14:tracePt t="37797" x="5219700" y="4991100"/>
          <p14:tracePt t="37813" x="5245100" y="4991100"/>
          <p14:tracePt t="37830" x="5264150" y="4991100"/>
          <p14:tracePt t="37848" x="5295900" y="4991100"/>
          <p14:tracePt t="37864" x="5321300" y="4991100"/>
          <p14:tracePt t="37988" x="5276850" y="4991100"/>
          <p14:tracePt t="37997" x="5251450" y="4997450"/>
          <p14:tracePt t="38004" x="5099050" y="5010150"/>
          <p14:tracePt t="38014" x="4889500" y="5029200"/>
          <p14:tracePt t="38031" x="4572000" y="5029200"/>
          <p14:tracePt t="38047" x="4229100" y="5022850"/>
          <p14:tracePt t="38064" x="3956050" y="5010150"/>
          <p14:tracePt t="38081" x="3752850" y="5003800"/>
          <p14:tracePt t="38097" x="3632200" y="4997450"/>
          <p14:tracePt t="38114" x="3575050" y="4984750"/>
          <p14:tracePt t="38131" x="3549650" y="4984750"/>
          <p14:tracePt t="38147" x="3524250" y="4978400"/>
          <p14:tracePt t="38164" x="3486150" y="4965700"/>
          <p14:tracePt t="38181" x="3473450" y="4965700"/>
          <p14:tracePt t="38197" x="3454400" y="4959350"/>
          <p14:tracePt t="38214" x="3429000" y="4959350"/>
          <p14:tracePt t="38549" x="3435350" y="4959350"/>
          <p14:tracePt t="38564" x="3448050" y="4965700"/>
          <p14:tracePt t="38572" x="3448050" y="4978400"/>
          <p14:tracePt t="38580" x="3460750" y="4991100"/>
          <p14:tracePt t="38588" x="3524250" y="5048250"/>
          <p14:tracePt t="38598" x="3543300" y="5067300"/>
          <p14:tracePt t="38615" x="3594100" y="5099050"/>
          <p14:tracePt t="38631" x="3657600" y="5137150"/>
          <p14:tracePt t="38648" x="3727450" y="5168900"/>
          <p14:tracePt t="38665" x="3771900" y="5175250"/>
          <p14:tracePt t="38682" x="3790950" y="5175250"/>
          <p14:tracePt t="39300" x="3803650" y="5175250"/>
          <p14:tracePt t="39348" x="3816350" y="5175250"/>
          <p14:tracePt t="39364" x="3822700" y="5175250"/>
          <p14:tracePt t="39375" x="3841750" y="5168900"/>
          <p14:tracePt t="39383" x="3854450" y="5162550"/>
          <p14:tracePt t="39412" x="3854450" y="5156200"/>
          <p14:tracePt t="39436" x="3867150" y="5156200"/>
          <p14:tracePt t="39459" x="3879850" y="5156200"/>
          <p14:tracePt t="39724" x="3867150" y="5156200"/>
          <p14:tracePt t="39732" x="3867150" y="5162550"/>
          <p14:tracePt t="39740" x="3848100" y="5175250"/>
          <p14:tracePt t="39767" x="3841750" y="5175250"/>
          <p14:tracePt t="39772" x="3829050" y="5187950"/>
          <p14:tracePt t="39788" x="3816350" y="5194300"/>
          <p14:tracePt t="40044" x="3835400" y="5187950"/>
          <p14:tracePt t="40052" x="3848100" y="5175250"/>
          <p14:tracePt t="40068" x="3886200" y="5162550"/>
          <p14:tracePt t="40084" x="3911600" y="5156200"/>
          <p14:tracePt t="40092" x="3937000" y="5149850"/>
          <p14:tracePt t="40101" x="3956050" y="5149850"/>
          <p14:tracePt t="40117" x="3962400" y="5149850"/>
          <p14:tracePt t="40133" x="3962400" y="5143500"/>
          <p14:tracePt t="40150" x="3975100" y="5143500"/>
          <p14:tracePt t="40188" x="3981450" y="5143500"/>
          <p14:tracePt t="40204" x="3994150" y="5143500"/>
          <p14:tracePt t="40217" x="4000500" y="5143500"/>
          <p14:tracePt t="40220" x="4006850" y="5137150"/>
          <p14:tracePt t="40260" x="4013200" y="5130800"/>
          <p14:tracePt t="40453" x="4013200" y="5137150"/>
          <p14:tracePt t="40493" x="4013200" y="5143500"/>
          <p14:tracePt t="40517" x="4013200" y="5156200"/>
          <p14:tracePt t="40533" x="4006850" y="5162550"/>
          <p14:tracePt t="40541" x="4000500" y="5162550"/>
          <p14:tracePt t="40565" x="4000500" y="5168900"/>
          <p14:tracePt t="40581" x="3994150" y="5175250"/>
          <p14:tracePt t="40981" x="4000500" y="5175250"/>
          <p14:tracePt t="40989" x="4006850" y="5175250"/>
          <p14:tracePt t="41003" x="4006850" y="5168900"/>
          <p14:tracePt t="41004" x="4013200" y="5168900"/>
          <p14:tracePt t="41020" x="4019550" y="5168900"/>
          <p14:tracePt t="41037" x="4025900" y="5162550"/>
          <p14:tracePt t="41077" x="4032250" y="5162550"/>
          <p14:tracePt t="41133" x="4038600" y="5162550"/>
          <p14:tracePt t="41205" x="4038600" y="5156200"/>
          <p14:tracePt t="41229" x="4044950" y="5156200"/>
          <p14:tracePt t="41237" x="4044950" y="5149850"/>
          <p14:tracePt t="41357" x="4051300" y="5149850"/>
          <p14:tracePt t="41389" x="4057650" y="5149850"/>
          <p14:tracePt t="41837" x="4064000" y="5149850"/>
          <p14:tracePt t="41885" x="4070350" y="5143500"/>
          <p14:tracePt t="41893" x="4076700" y="5143500"/>
          <p14:tracePt t="41925" x="4076700" y="5137150"/>
          <p14:tracePt t="42029" x="4076700" y="5130800"/>
          <p14:tracePt t="42053" x="4083050" y="5124450"/>
          <p14:tracePt t="42069" x="4083050" y="5118100"/>
          <p14:tracePt t="42077" x="4089400" y="5118100"/>
          <p14:tracePt t="42088" x="4089400" y="5111750"/>
          <p14:tracePt t="42089" x="4095750" y="5099050"/>
          <p14:tracePt t="42105" x="4102100" y="5092700"/>
          <p14:tracePt t="42122" x="4108450" y="5080000"/>
          <p14:tracePt t="42269" x="4114800" y="5080000"/>
          <p14:tracePt t="42357" x="4121150" y="5080000"/>
          <p14:tracePt t="42373" x="4127500" y="5086350"/>
          <p14:tracePt t="42389" x="4133850" y="5099050"/>
          <p14:tracePt t="42398" x="4140200" y="5111750"/>
          <p14:tracePt t="42437" x="4146550" y="5124450"/>
          <p14:tracePt t="42453" x="4152900" y="5137150"/>
          <p14:tracePt t="42477" x="4159250" y="5137150"/>
          <p14:tracePt t="42485" x="4171950" y="5143500"/>
          <p14:tracePt t="42493" x="4171950" y="5149850"/>
          <p14:tracePt t="42501" x="4184650" y="5149850"/>
          <p14:tracePt t="42509" x="4203700" y="5162550"/>
          <p14:tracePt t="42522" x="4216400" y="5162550"/>
          <p14:tracePt t="42645" x="4222750" y="5162550"/>
          <p14:tracePt t="42717" x="4229100" y="5162550"/>
          <p14:tracePt t="42749" x="4235450" y="5162550"/>
          <p14:tracePt t="42957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Ligand Field Theory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33528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n</a:t>
            </a:r>
            <a:r>
              <a:rPr lang="en-US" sz="2400" i="1" dirty="0"/>
              <a:t>d</a:t>
            </a:r>
            <a:r>
              <a:rPr lang="en-US" sz="2400" dirty="0"/>
              <a:t>, n+1</a:t>
            </a:r>
            <a:r>
              <a:rPr lang="en-US" sz="2400" i="1" dirty="0"/>
              <a:t>s</a:t>
            </a:r>
            <a:r>
              <a:rPr lang="en-US" sz="2400" dirty="0"/>
              <a:t>, and n+1</a:t>
            </a:r>
            <a:r>
              <a:rPr lang="en-US" sz="2400" i="1" dirty="0"/>
              <a:t>p</a:t>
            </a:r>
            <a:r>
              <a:rPr lang="en-US" sz="2400" dirty="0"/>
              <a:t> orbitals on the metal overlap with one orbital on each of the six ligands </a:t>
            </a:r>
          </a:p>
          <a:p>
            <a:pPr lvl="1"/>
            <a:r>
              <a:rPr lang="en-US" sz="2400" dirty="0"/>
              <a:t>forms 15 molecular orbitals</a:t>
            </a:r>
          </a:p>
          <a:p>
            <a:r>
              <a:rPr lang="en-US" sz="2400" dirty="0"/>
              <a:t>Six are bonding</a:t>
            </a:r>
          </a:p>
          <a:p>
            <a:pPr lvl="1"/>
            <a:r>
              <a:rPr lang="en-US" sz="2400" dirty="0"/>
              <a:t>energies are lower than original atomic orbitals</a:t>
            </a:r>
          </a:p>
          <a:p>
            <a:r>
              <a:rPr lang="en-US" sz="2400" dirty="0"/>
              <a:t>Six are antibonding with higher energy</a:t>
            </a:r>
          </a:p>
          <a:p>
            <a:r>
              <a:rPr lang="en-US" sz="2400" dirty="0"/>
              <a:t>Three are nonbonding</a:t>
            </a:r>
          </a:p>
          <a:p>
            <a:r>
              <a:rPr lang="en-US" sz="2400" dirty="0"/>
              <a:t>Ligand-field theory describes how s,p, and d orbitals on the metal to overlap with orbitals on the ligand </a:t>
            </a:r>
          </a:p>
        </p:txBody>
      </p:sp>
      <p:pic>
        <p:nvPicPr>
          <p:cNvPr id="4" name="Picture 8" descr="12_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4900" y="1066800"/>
            <a:ext cx="5270500" cy="5791200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5943600" y="4953000"/>
            <a:ext cx="914400" cy="1524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362200" y="3124200"/>
            <a:ext cx="3657600" cy="2286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943600" y="990600"/>
            <a:ext cx="914400" cy="19812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286000" y="2133600"/>
            <a:ext cx="3657600" cy="213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5943600" y="3009900"/>
            <a:ext cx="914400" cy="5715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048000" y="3505200"/>
            <a:ext cx="2971800" cy="1143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68"/>
    </mc:Choice>
    <mc:Fallback xmlns="">
      <p:transition spd="slow" advTm="7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2" grpId="0" animBg="1"/>
      <p:bldP spid="1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3096" x="4279900" y="4387850"/>
          <p14:tracePt t="13256" x="4286250" y="4387850"/>
          <p14:tracePt t="13272" x="4298950" y="4387850"/>
          <p14:tracePt t="13280" x="4330700" y="4387850"/>
          <p14:tracePt t="13295" x="4337050" y="4387850"/>
          <p14:tracePt t="13313" x="4375150" y="4381500"/>
          <p14:tracePt t="13314" x="4406900" y="4381500"/>
          <p14:tracePt t="13330" x="4451350" y="4381500"/>
          <p14:tracePt t="13347" x="4616450" y="4362450"/>
          <p14:tracePt t="13363" x="4749800" y="4349750"/>
          <p14:tracePt t="13380" x="4959350" y="4305300"/>
          <p14:tracePt t="13397" x="5105400" y="4254500"/>
          <p14:tracePt t="13414" x="5137150" y="4235450"/>
          <p14:tracePt t="13430" x="5149850" y="4235450"/>
          <p14:tracePt t="13480" x="5137150" y="4235450"/>
          <p14:tracePt t="13503" x="5130800" y="4235450"/>
          <p14:tracePt t="13511" x="5124450" y="4235450"/>
          <p14:tracePt t="13530" x="5105400" y="4241800"/>
          <p14:tracePt t="13535" x="5048250" y="4241800"/>
          <p14:tracePt t="13547" x="4959350" y="4235450"/>
          <p14:tracePt t="13567" x="4889500" y="4222750"/>
          <p14:tracePt t="13584" x="4857750" y="4222750"/>
          <p14:tracePt t="13597" x="4851400" y="4222750"/>
          <p14:tracePt t="13759" x="4870450" y="4222750"/>
          <p14:tracePt t="13768" x="4908550" y="4216400"/>
          <p14:tracePt t="13781" x="4978400" y="4216400"/>
          <p14:tracePt t="13781" x="5181600" y="4235450"/>
          <p14:tracePt t="13797" x="5702300" y="4343400"/>
          <p14:tracePt t="13815" x="6318250" y="4413250"/>
          <p14:tracePt t="13831" x="6762750" y="4445000"/>
          <p14:tracePt t="13848" x="7334250" y="4559300"/>
          <p14:tracePt t="13864" x="7670800" y="4648200"/>
          <p14:tracePt t="13881" x="7772400" y="4673600"/>
          <p14:tracePt t="13898" x="7842250" y="4686300"/>
          <p14:tracePt t="13914" x="7905750" y="4699000"/>
          <p14:tracePt t="13931" x="8007350" y="4699000"/>
          <p14:tracePt t="13948" x="8305800" y="4673600"/>
          <p14:tracePt t="13964" x="8407400" y="4660900"/>
          <p14:tracePt t="13981" x="8464550" y="4648200"/>
          <p14:tracePt t="13998" x="8521700" y="4641850"/>
          <p14:tracePt t="14014" x="8572500" y="4641850"/>
          <p14:tracePt t="14031" x="8705850" y="4648200"/>
          <p14:tracePt t="14048" x="9137650" y="4718050"/>
          <p14:tracePt t="14065" x="9137650" y="4737100"/>
          <p14:tracePt t="14081" x="9137650" y="4749800"/>
          <p14:tracePt t="14098" x="9137650" y="4762500"/>
          <p14:tracePt t="14136" x="9137650" y="4768850"/>
          <p14:tracePt t="14148" x="9124950" y="4787900"/>
          <p14:tracePt t="14149" x="9080500" y="4806950"/>
          <p14:tracePt t="14165" x="9029700" y="4832350"/>
          <p14:tracePt t="14182" x="8991600" y="4838700"/>
          <p14:tracePt t="14198" x="8934450" y="4845050"/>
          <p14:tracePt t="14215" x="8629650" y="4813300"/>
          <p14:tracePt t="14232" x="8509000" y="4794250"/>
          <p14:tracePt t="14248" x="7829550" y="4743450"/>
          <p14:tracePt t="14265" x="7677150" y="4737100"/>
          <p14:tracePt t="14282" x="7569200" y="4724400"/>
          <p14:tracePt t="14298" x="7537450" y="4724400"/>
          <p14:tracePt t="14315" x="7531100" y="4724400"/>
          <p14:tracePt t="14359" x="7543800" y="4711700"/>
          <p14:tracePt t="14368" x="7575550" y="4705350"/>
          <p14:tracePt t="14374" x="7600950" y="4699000"/>
          <p14:tracePt t="14381" x="7658100" y="4686300"/>
          <p14:tracePt t="14398" x="7677150" y="4686300"/>
          <p14:tracePt t="14415" x="7810500" y="4660900"/>
          <p14:tracePt t="14432" x="7835900" y="4660900"/>
          <p14:tracePt t="14448" x="7880350" y="4648200"/>
          <p14:tracePt t="14465" x="7893050" y="4648200"/>
          <p14:tracePt t="14615" x="7867650" y="4648200"/>
          <p14:tracePt t="14623" x="7861300" y="4648200"/>
          <p14:tracePt t="14631" x="7835900" y="4648200"/>
          <p14:tracePt t="14649" x="7804150" y="4648200"/>
          <p14:tracePt t="14649" x="0" y="0"/>
        </p14:tracePtLst>
        <p14:tracePtLst>
          <p14:tracePt t="19462" x="7937500" y="4222750"/>
          <p14:tracePt t="19591" x="7924800" y="4222750"/>
          <p14:tracePt t="19599" x="7912100" y="4222750"/>
          <p14:tracePt t="19607" x="7899400" y="4235450"/>
          <p14:tracePt t="19615" x="7848600" y="4241800"/>
          <p14:tracePt t="19631" x="7810500" y="4248150"/>
          <p14:tracePt t="19645" x="7727950" y="4254500"/>
          <p14:tracePt t="19657" x="7702550" y="4254500"/>
          <p14:tracePt t="19674" x="7677150" y="4260850"/>
          <p14:tracePt t="19690" x="7651750" y="4260850"/>
          <p14:tracePt t="19707" x="7594600" y="4267200"/>
          <p14:tracePt t="19724" x="7435850" y="4298950"/>
          <p14:tracePt t="19740" x="7353300" y="4318000"/>
          <p14:tracePt t="19757" x="7270750" y="4337050"/>
          <p14:tracePt t="19774" x="7213600" y="4349750"/>
          <p14:tracePt t="19790" x="7099300" y="4368800"/>
          <p14:tracePt t="19807" x="7054850" y="4375150"/>
          <p14:tracePt t="19824" x="7023100" y="4375150"/>
          <p14:tracePt t="19841" x="6972300" y="4381500"/>
          <p14:tracePt t="19857" x="6934200" y="4381500"/>
          <p14:tracePt t="19874" x="6858000" y="4375150"/>
          <p14:tracePt t="19891" x="6775450" y="4349750"/>
          <p14:tracePt t="19907" x="6743700" y="4349750"/>
          <p14:tracePt t="19924" x="6724650" y="4349750"/>
          <p14:tracePt t="19941" x="6718300" y="4349750"/>
          <p14:tracePt t="19957" x="6705600" y="4349750"/>
          <p14:tracePt t="19974" x="6692900" y="4349750"/>
          <p14:tracePt t="19991" x="6654800" y="4356100"/>
          <p14:tracePt t="20007" x="6623050" y="4362450"/>
          <p14:tracePt t="20024" x="6610350" y="4368800"/>
          <p14:tracePt t="20041" x="6572250" y="4387850"/>
          <p14:tracePt t="20058" x="6521450" y="4425950"/>
          <p14:tracePt t="20074" x="6483350" y="4451350"/>
          <p14:tracePt t="20091" x="6413500" y="4521200"/>
          <p14:tracePt t="20108" x="6362700" y="4584700"/>
          <p14:tracePt t="20124" x="6305550" y="4673600"/>
          <p14:tracePt t="20141" x="6248400" y="4781550"/>
          <p14:tracePt t="20158" x="6165850" y="4889500"/>
          <p14:tracePt t="20174" x="6140450" y="4914900"/>
          <p14:tracePt t="20191" x="6127750" y="4927600"/>
          <p14:tracePt t="20208" x="6121400" y="4940300"/>
          <p14:tracePt t="20225" x="6076950" y="4972050"/>
          <p14:tracePt t="20242" x="6064250" y="4978400"/>
          <p14:tracePt t="20258" x="6057900" y="4984750"/>
          <p14:tracePt t="20276" x="6051550" y="4991100"/>
          <p14:tracePt t="20496" x="6057900" y="4991100"/>
          <p14:tracePt t="20520" x="6070600" y="4997450"/>
          <p14:tracePt t="20535" x="6076950" y="5016500"/>
          <p14:tracePt t="20536" x="6083300" y="5035550"/>
          <p14:tracePt t="20542" x="6102350" y="5092700"/>
          <p14:tracePt t="20559" x="6121400" y="5238750"/>
          <p14:tracePt t="20576" x="6127750" y="5372100"/>
          <p14:tracePt t="20593" x="6108700" y="5486400"/>
          <p14:tracePt t="20610" x="6070600" y="5638800"/>
          <p14:tracePt t="20626" x="6070600" y="5664200"/>
          <p14:tracePt t="20643" x="6051550" y="5842000"/>
          <p14:tracePt t="20660" x="6013450" y="5975350"/>
          <p14:tracePt t="20676" x="5994400" y="6076950"/>
          <p14:tracePt t="20693" x="5962650" y="6140450"/>
          <p14:tracePt t="20710" x="5943600" y="6191250"/>
          <p14:tracePt t="20727" x="5937250" y="6197600"/>
          <p14:tracePt t="20743" x="5937250" y="6216650"/>
          <p14:tracePt t="20760" x="5930900" y="6248400"/>
          <p14:tracePt t="20776" x="5924550" y="6280150"/>
          <p14:tracePt t="20794" x="5924550" y="6311900"/>
          <p14:tracePt t="20810" x="5924550" y="6369050"/>
          <p14:tracePt t="20826" x="5930900" y="6394450"/>
          <p14:tracePt t="20843" x="6019800" y="6540500"/>
          <p14:tracePt t="20860" x="6121400" y="6667500"/>
          <p14:tracePt t="20876" x="6172200" y="6705600"/>
          <p14:tracePt t="20893" x="6210300" y="6724650"/>
          <p14:tracePt t="20910" x="6254750" y="6737350"/>
          <p14:tracePt t="20927" x="6356350" y="6750050"/>
          <p14:tracePt t="20944" x="6623050" y="6692900"/>
          <p14:tracePt t="20960" x="7124700" y="6457950"/>
          <p14:tracePt t="20977" x="7321550" y="6337300"/>
          <p14:tracePt t="20993" x="7467600" y="6184900"/>
          <p14:tracePt t="21010" x="7575550" y="6013450"/>
          <p14:tracePt t="21027" x="7620000" y="5930900"/>
          <p14:tracePt t="21044" x="7670800" y="5562600"/>
          <p14:tracePt t="21060" x="7645400" y="5467350"/>
          <p14:tracePt t="21077" x="7620000" y="5391150"/>
          <p14:tracePt t="21094" x="7607300" y="5353050"/>
          <p14:tracePt t="21110" x="7575550" y="5289550"/>
          <p14:tracePt t="21127" x="7531100" y="5232400"/>
          <p14:tracePt t="21127" x="7499350" y="5194300"/>
          <p14:tracePt t="21144" x="7327900" y="5041900"/>
          <p14:tracePt t="21160" x="7270750" y="4997450"/>
          <p14:tracePt t="21177" x="7251700" y="4972050"/>
          <p14:tracePt t="21194" x="7245350" y="4953000"/>
          <p14:tracePt t="21210" x="7239000" y="4933950"/>
          <p14:tracePt t="21312" x="7232650" y="4908550"/>
          <p14:tracePt t="21320" x="7219950" y="4883150"/>
          <p14:tracePt t="21328" x="7200900" y="4845050"/>
          <p14:tracePt t="21344" x="7188200" y="4819650"/>
          <p14:tracePt t="21345" x="7118350" y="4749800"/>
          <p14:tracePt t="21361" x="6985000" y="4635500"/>
          <p14:tracePt t="21377" x="6788150" y="4457700"/>
          <p14:tracePt t="21394" x="6515100" y="4235450"/>
          <p14:tracePt t="21411" x="6350000" y="4127500"/>
          <p14:tracePt t="21428" x="6273800" y="4083050"/>
          <p14:tracePt t="21444" x="5943600" y="3943350"/>
          <p14:tracePt t="21461" x="5854700" y="3937000"/>
          <p14:tracePt t="21478" x="5772150" y="3949700"/>
          <p14:tracePt t="21494" x="5695950" y="4025900"/>
          <p14:tracePt t="21511" x="5600700" y="4121150"/>
          <p14:tracePt t="21528" x="5403850" y="4451350"/>
          <p14:tracePt t="21545" x="5200650" y="4984750"/>
          <p14:tracePt t="21561" x="5168900" y="5200650"/>
          <p14:tracePt t="21578" x="5181600" y="5403850"/>
          <p14:tracePt t="21594" x="5219700" y="5600700"/>
          <p14:tracePt t="21611" x="5283200" y="5759450"/>
          <p14:tracePt t="21628" x="5314950" y="5842000"/>
          <p14:tracePt t="21645" x="5543550" y="6248400"/>
          <p14:tracePt t="21661" x="5638800" y="6381750"/>
          <p14:tracePt t="21678" x="5708650" y="6470650"/>
          <p14:tracePt t="21695" x="5803900" y="6534150"/>
          <p14:tracePt t="21711" x="5956300" y="6597650"/>
          <p14:tracePt t="21728" x="6026150" y="6623050"/>
          <p14:tracePt t="21745" x="6242050" y="6623050"/>
          <p14:tracePt t="21761" x="6426200" y="6591300"/>
          <p14:tracePt t="21778" x="6667500" y="6515100"/>
          <p14:tracePt t="21795" x="6889750" y="6413500"/>
          <p14:tracePt t="21811" x="7016750" y="6299200"/>
          <p14:tracePt t="21828" x="7194550" y="6076950"/>
          <p14:tracePt t="21845" x="7346950" y="5664200"/>
          <p14:tracePt t="21861" x="7353300" y="5530850"/>
          <p14:tracePt t="21878" x="7353300" y="5422900"/>
          <p14:tracePt t="21895" x="7327900" y="5327650"/>
          <p14:tracePt t="21912" x="7308850" y="5168900"/>
          <p14:tracePt t="21928" x="7251700" y="4991100"/>
          <p14:tracePt t="21945" x="7175500" y="4889500"/>
          <p14:tracePt t="21962" x="7067550" y="4794250"/>
          <p14:tracePt t="21978" x="6997700" y="4743450"/>
          <p14:tracePt t="21995" x="6915150" y="4711700"/>
          <p14:tracePt t="22012" x="6819900" y="4673600"/>
          <p14:tracePt t="22029" x="6762750" y="4660900"/>
          <p14:tracePt t="22045" x="6216650" y="4425950"/>
          <p14:tracePt t="22062" x="5911850" y="4305300"/>
          <p14:tracePt t="22078" x="5715000" y="4210050"/>
          <p14:tracePt t="22095" x="5276850" y="4102100"/>
          <p14:tracePt t="22112" x="5067300" y="4083050"/>
          <p14:tracePt t="22129" x="4718050" y="4083050"/>
          <p14:tracePt t="22145" x="4578350" y="4076700"/>
          <p14:tracePt t="22162" x="4445000" y="4057650"/>
          <p14:tracePt t="22179" x="4394200" y="4044950"/>
          <p14:tracePt t="22195" x="4368800" y="4044950"/>
          <p14:tracePt t="22296" x="4368800" y="4038600"/>
          <p14:tracePt t="22305" x="4356100" y="4019550"/>
          <p14:tracePt t="22312" x="4337050" y="4006850"/>
          <p14:tracePt t="22328" x="4337050" y="4000500"/>
          <p14:tracePt t="22346" x="4330700" y="3994150"/>
          <p14:tracePt t="22400" x="4330700" y="3987800"/>
          <p14:tracePt t="22408" x="4330700" y="3981450"/>
          <p14:tracePt t="22416" x="4343400" y="3975100"/>
          <p14:tracePt t="22448" x="4362450" y="3962400"/>
          <p14:tracePt t="22456" x="4387850" y="3949700"/>
          <p14:tracePt t="22464" x="4502150" y="3917950"/>
          <p14:tracePt t="22480" x="4699000" y="3892550"/>
          <p14:tracePt t="22488" x="4914900" y="3873500"/>
          <p14:tracePt t="22496" x="5092700" y="3860800"/>
          <p14:tracePt t="22520" x="5194300" y="3854450"/>
          <p14:tracePt t="22529" x="5251450" y="3848100"/>
          <p14:tracePt t="22546" x="5264150" y="3848100"/>
          <p14:tracePt t="22616" x="5270500" y="3848100"/>
          <p14:tracePt t="22624" x="5289550" y="3848100"/>
          <p14:tracePt t="22640" x="5308600" y="3886200"/>
          <p14:tracePt t="22648" x="5321300" y="3905250"/>
          <p14:tracePt t="22656" x="5384800" y="3956050"/>
          <p14:tracePt t="22664" x="5511800" y="4064000"/>
          <p14:tracePt t="22664" x="5651500" y="4133850"/>
          <p14:tracePt t="22680" x="6470650" y="4381500"/>
          <p14:tracePt t="22704" x="7029450" y="4495800"/>
          <p14:tracePt t="22720" x="7467600" y="4546600"/>
          <p14:tracePt t="22730" x="7645400" y="4559300"/>
          <p14:tracePt t="22746" x="7785100" y="4565650"/>
          <p14:tracePt t="22763" x="7835900" y="4565650"/>
          <p14:tracePt t="22780" x="7842250" y="4565650"/>
          <p14:tracePt t="22797" x="7854950" y="4565650"/>
          <p14:tracePt t="22813" x="7874000" y="4565650"/>
          <p14:tracePt t="22831" x="7912100" y="4565650"/>
          <p14:tracePt t="22847" x="8204200" y="4565650"/>
          <p14:tracePt t="22864" x="8337550" y="4572000"/>
          <p14:tracePt t="22880" x="8464550" y="4578350"/>
          <p14:tracePt t="22897" x="8610600" y="4597400"/>
          <p14:tracePt t="22913" x="8724900" y="4616450"/>
          <p14:tracePt t="22930" x="8775700" y="4635500"/>
          <p14:tracePt t="22947" x="8794750" y="4635500"/>
          <p14:tracePt t="23048" x="8775700" y="4641850"/>
          <p14:tracePt t="23056" x="8769350" y="4641850"/>
          <p14:tracePt t="23064" x="8693150" y="4641850"/>
          <p14:tracePt t="23080" x="8559800" y="4622800"/>
          <p14:tracePt t="23096" x="8470900" y="4610100"/>
          <p14:tracePt t="23104" x="8229600" y="4546600"/>
          <p14:tracePt t="23120" x="8039100" y="4521200"/>
          <p14:tracePt t="23130" x="7854950" y="4495800"/>
          <p14:tracePt t="23147" x="7708900" y="4476750"/>
          <p14:tracePt t="23164" x="7689850" y="4476750"/>
          <p14:tracePt t="23180" x="7677150" y="4476750"/>
          <p14:tracePt t="23272" x="7689850" y="4470400"/>
          <p14:tracePt t="23280" x="7740650" y="4457700"/>
          <p14:tracePt t="23296" x="7772400" y="4457700"/>
          <p14:tracePt t="23314" x="7874000" y="4451350"/>
          <p14:tracePt t="23320" x="8001000" y="4451350"/>
          <p14:tracePt t="23331" x="8147050" y="4438650"/>
          <p14:tracePt t="23347" x="8267700" y="4432300"/>
          <p14:tracePt t="23364" x="8299450" y="4432300"/>
          <p14:tracePt t="23424" x="8280400" y="4432300"/>
          <p14:tracePt t="23440" x="8274050" y="4432300"/>
          <p14:tracePt t="23448" x="8235950" y="4432300"/>
          <p14:tracePt t="23464" x="8166100" y="4445000"/>
          <p14:tracePt t="23490" x="8147050" y="4445000"/>
          <p14:tracePt t="23496" x="8140700" y="4445000"/>
          <p14:tracePt t="23504" x="8121650" y="4445000"/>
          <p14:tracePt t="23514" x="8115300" y="4445000"/>
          <p14:tracePt t="23531" x="8108950" y="4445000"/>
          <p14:tracePt t="23729" x="0" y="0"/>
        </p14:tracePtLst>
        <p14:tracePtLst>
          <p14:tracePt t="30727" x="5607050" y="3359150"/>
          <p14:tracePt t="30799" x="5607050" y="3352800"/>
          <p14:tracePt t="30808" x="5619750" y="3327400"/>
          <p14:tracePt t="30815" x="5645150" y="3302000"/>
          <p14:tracePt t="30823" x="5670550" y="3263900"/>
          <p14:tracePt t="30831" x="5715000" y="3194050"/>
          <p14:tracePt t="30847" x="5765800" y="3130550"/>
          <p14:tracePt t="30863" x="5791200" y="3098800"/>
          <p14:tracePt t="30879" x="5911850" y="3003550"/>
          <p14:tracePt t="30893" x="6000750" y="2933700"/>
          <p14:tracePt t="30910" x="6057900" y="2882900"/>
          <p14:tracePt t="30927" x="6102350" y="2832100"/>
          <p14:tracePt t="30927" x="6115050" y="2819400"/>
          <p14:tracePt t="30967" x="6121400" y="2819400"/>
          <p14:tracePt t="31111" x="6134100" y="2819400"/>
          <p14:tracePt t="31127" x="6146800" y="2813050"/>
          <p14:tracePt t="31128" x="6159500" y="2813050"/>
          <p14:tracePt t="31143" x="6165850" y="2806700"/>
          <p14:tracePt t="31160" x="6197600" y="2787650"/>
          <p14:tracePt t="31163" x="6210300" y="2762250"/>
          <p14:tracePt t="31183" x="6248400" y="2749550"/>
          <p14:tracePt t="31199" x="6254750" y="2743200"/>
          <p14:tracePt t="31215" x="6261100" y="2743200"/>
          <p14:tracePt t="31227" x="6267450" y="2736850"/>
          <p14:tracePt t="31559" x="6267450" y="2730500"/>
          <p14:tracePt t="31567" x="6292850" y="2679700"/>
          <p14:tracePt t="31575" x="6318250" y="2628900"/>
          <p14:tracePt t="31583" x="6375400" y="2482850"/>
          <p14:tracePt t="31594" x="6419850" y="2355850"/>
          <p14:tracePt t="31611" x="6457950" y="2241550"/>
          <p14:tracePt t="31627" x="6483350" y="2152650"/>
          <p14:tracePt t="31644" x="6515100" y="2044700"/>
          <p14:tracePt t="31661" x="6534150" y="1943100"/>
          <p14:tracePt t="31677" x="6534150" y="1936750"/>
          <p14:tracePt t="31759" x="6534150" y="1930400"/>
          <p14:tracePt t="31767" x="6534150" y="1917700"/>
          <p14:tracePt t="31783" x="6534150" y="1905000"/>
          <p14:tracePt t="31794" x="6534150" y="1892300"/>
          <p14:tracePt t="31795" x="6527800" y="1879600"/>
          <p14:tracePt t="31811" x="6521450" y="1866900"/>
          <p14:tracePt t="31828" x="6515100" y="1860550"/>
          <p14:tracePt t="31844" x="6502400" y="1835150"/>
          <p14:tracePt t="31861" x="6502400" y="1809750"/>
          <p14:tracePt t="31878" x="6496050" y="1797050"/>
          <p14:tracePt t="31983" x="6489700" y="1797050"/>
          <p14:tracePt t="31991" x="6483350" y="1797050"/>
          <p14:tracePt t="31999" x="6477000" y="1790700"/>
          <p14:tracePt t="32007" x="6470650" y="1784350"/>
          <p14:tracePt t="32031" x="6470650" y="1778000"/>
          <p14:tracePt t="32055" x="6464300" y="1778000"/>
          <p14:tracePt t="32063" x="6464300" y="1758950"/>
          <p14:tracePt t="32079" x="6464300" y="1752600"/>
          <p14:tracePt t="32079" x="6464300" y="1733550"/>
          <p14:tracePt t="32095" x="6464300" y="1708150"/>
          <p14:tracePt t="32096" x="6464300" y="1651000"/>
          <p14:tracePt t="32112" x="6464300" y="1593850"/>
          <p14:tracePt t="32128" x="6464300" y="1543050"/>
          <p14:tracePt t="32145" x="6470650" y="1492250"/>
          <p14:tracePt t="32162" x="6477000" y="1460500"/>
          <p14:tracePt t="32178" x="6502400" y="1365250"/>
          <p14:tracePt t="32195" x="6508750" y="1301750"/>
          <p14:tracePt t="32213" x="6508750" y="1270000"/>
          <p14:tracePt t="32228" x="6515100" y="1219200"/>
          <p14:tracePt t="32245" x="6515100" y="1193800"/>
          <p14:tracePt t="32262" x="6515100" y="1155700"/>
          <p14:tracePt t="32279" x="6521450" y="1130300"/>
          <p14:tracePt t="32296" x="6521450" y="1123950"/>
          <p14:tracePt t="32335" x="6521450" y="1111250"/>
          <p14:tracePt t="32431" x="6521450" y="1117600"/>
          <p14:tracePt t="32439" x="6515100" y="1193800"/>
          <p14:tracePt t="32447" x="6515100" y="1238250"/>
          <p14:tracePt t="32455" x="6508750" y="1333500"/>
          <p14:tracePt t="32463" x="6477000" y="1581150"/>
          <p14:tracePt t="32463" x="6438900" y="1771650"/>
          <p14:tracePt t="32480" x="6362700" y="2076450"/>
          <p14:tracePt t="32495" x="6267450" y="2355850"/>
          <p14:tracePt t="32512" x="6197600" y="2552700"/>
          <p14:tracePt t="32529" x="6153150" y="2711450"/>
          <p14:tracePt t="32546" x="6083300" y="2933700"/>
          <p14:tracePt t="32562" x="6051550" y="3041650"/>
          <p14:tracePt t="32580" x="6032500" y="3092450"/>
          <p14:tracePt t="32596" x="5988050" y="3162300"/>
          <p14:tracePt t="32612" x="5937250" y="3232150"/>
          <p14:tracePt t="32629" x="5911850" y="3282950"/>
          <p14:tracePt t="32646" x="5886450" y="3314700"/>
          <p14:tracePt t="32662" x="5861050" y="3333750"/>
          <p14:tracePt t="32680" x="5842000" y="3346450"/>
          <p14:tracePt t="32696" x="5797550" y="3384550"/>
          <p14:tracePt t="32713" x="5695950" y="3448050"/>
          <p14:tracePt t="32729" x="5645150" y="3473450"/>
          <p14:tracePt t="32746" x="5613400" y="3486150"/>
          <p14:tracePt t="32763" x="5562600" y="3505200"/>
          <p14:tracePt t="32779" x="5518150" y="3511550"/>
          <p14:tracePt t="32796" x="5454650" y="3517900"/>
          <p14:tracePt t="32813" x="5384800" y="3524250"/>
          <p14:tracePt t="32829" x="5283200" y="3543300"/>
          <p14:tracePt t="32846" x="5232400" y="3543300"/>
          <p14:tracePt t="32863" x="5067300" y="3549650"/>
          <p14:tracePt t="32880" x="4933950" y="3549650"/>
          <p14:tracePt t="32896" x="4813300" y="3530600"/>
          <p14:tracePt t="32913" x="4730750" y="3505200"/>
          <p14:tracePt t="32930" x="4673600" y="3498850"/>
          <p14:tracePt t="32975" x="4667250" y="3498850"/>
          <p14:tracePt t="33015" x="4660900" y="3498850"/>
          <p14:tracePt t="33095" x="4667250" y="3492500"/>
          <p14:tracePt t="33103" x="4679950" y="3492500"/>
          <p14:tracePt t="33111" x="4705350" y="3486150"/>
          <p14:tracePt t="33119" x="4787900" y="3460750"/>
          <p14:tracePt t="33135" x="4927600" y="3429000"/>
          <p14:tracePt t="33163" x="5111750" y="3409950"/>
          <p14:tracePt t="33167" x="5283200" y="3390900"/>
          <p14:tracePt t="33180" x="5461000" y="3371850"/>
          <p14:tracePt t="33197" x="5480050" y="3371850"/>
          <p14:tracePt t="33407" x="5492750" y="3371850"/>
          <p14:tracePt t="33415" x="5562600" y="3403600"/>
          <p14:tracePt t="33423" x="5651500" y="3448050"/>
          <p14:tracePt t="33431" x="5943600" y="3594100"/>
          <p14:tracePt t="33447" x="6235700" y="3708400"/>
          <p14:tracePt t="33463" x="6521450" y="3784600"/>
          <p14:tracePt t="33480" x="6680200" y="3841750"/>
          <p14:tracePt t="33481" x="6896100" y="3924300"/>
          <p14:tracePt t="33497" x="7042150" y="3987800"/>
          <p14:tracePt t="33514" x="7118350" y="4025900"/>
          <p14:tracePt t="33531" x="7137400" y="4032250"/>
          <p14:tracePt t="33547" x="7143750" y="4038600"/>
          <p14:tracePt t="33564" x="7156450" y="4051300"/>
          <p14:tracePt t="33581" x="7207250" y="4083050"/>
          <p14:tracePt t="33597" x="7366000" y="4184650"/>
          <p14:tracePt t="33614" x="7480300" y="4260850"/>
          <p14:tracePt t="33631" x="7537450" y="4292600"/>
          <p14:tracePt t="33647" x="7543800" y="4298950"/>
          <p14:tracePt t="33664" x="7556500" y="4305300"/>
          <p14:tracePt t="33681" x="7575550" y="4330700"/>
          <p14:tracePt t="33697" x="7613650" y="4349750"/>
          <p14:tracePt t="33714" x="7632700" y="4368800"/>
          <p14:tracePt t="34007" x="7620000" y="4368800"/>
          <p14:tracePt t="34015" x="7600950" y="4368800"/>
          <p14:tracePt t="34031" x="7537450" y="4248150"/>
          <p14:tracePt t="34047" x="7486650" y="4133850"/>
          <p14:tracePt t="34055" x="7346950" y="3803650"/>
          <p14:tracePt t="34055" x="7302500" y="3702050"/>
          <p14:tracePt t="34072" x="7264400" y="3606800"/>
          <p14:tracePt t="34081" x="7232650" y="3467100"/>
          <p14:tracePt t="34098" x="7207250" y="3384550"/>
          <p14:tracePt t="34115" x="7200900" y="3276600"/>
          <p14:tracePt t="34132" x="7188200" y="3175000"/>
          <p14:tracePt t="34148" x="7156450" y="2940050"/>
          <p14:tracePt t="34165" x="7137400" y="2774950"/>
          <p14:tracePt t="34182" x="7124700" y="2660650"/>
          <p14:tracePt t="34198" x="7105650" y="2501900"/>
          <p14:tracePt t="34215" x="7086600" y="2425700"/>
          <p14:tracePt t="34232" x="7067550" y="2317750"/>
          <p14:tracePt t="34249" x="7042150" y="2197100"/>
          <p14:tracePt t="34265" x="7023100" y="2057400"/>
          <p14:tracePt t="34282" x="6972300" y="1803400"/>
          <p14:tracePt t="34298" x="6934200" y="1689100"/>
          <p14:tracePt t="34316" x="6915150" y="1574800"/>
          <p14:tracePt t="34332" x="6889750" y="1485900"/>
          <p14:tracePt t="34349" x="6858000" y="1409700"/>
          <p14:tracePt t="34365" x="6826250" y="1308100"/>
          <p14:tracePt t="34382" x="6775450" y="1212850"/>
          <p14:tracePt t="34399" x="6750050" y="1155700"/>
          <p14:tracePt t="34415" x="6731000" y="1136650"/>
          <p14:tracePt t="34432" x="6731000" y="1117600"/>
          <p14:tracePt t="34449" x="6718300" y="1104900"/>
          <p14:tracePt t="34466" x="6711950" y="1098550"/>
          <p14:tracePt t="34482" x="6711950" y="1092200"/>
          <p14:tracePt t="34499" x="6692900" y="1073150"/>
          <p14:tracePt t="34771" x="0" y="0"/>
        </p14:tracePtLst>
        <p14:tracePtLst>
          <p14:tracePt t="39478" x="4381500" y="3365500"/>
          <p14:tracePt t="39592" x="4394200" y="3365500"/>
          <p14:tracePt t="39600" x="4406900" y="3365500"/>
          <p14:tracePt t="39608" x="4413250" y="3365500"/>
          <p14:tracePt t="39616" x="4451350" y="3365500"/>
          <p14:tracePt t="39632" x="4476750" y="3365500"/>
          <p14:tracePt t="39648" x="4502150" y="3371850"/>
          <p14:tracePt t="39664" x="4540250" y="3384550"/>
          <p14:tracePt t="39675" x="4603750" y="3390900"/>
          <p14:tracePt t="39696" x="4673600" y="3397250"/>
          <p14:tracePt t="39708" x="4730750" y="3397250"/>
          <p14:tracePt t="39726" x="4775200" y="3397250"/>
          <p14:tracePt t="39744" x="4806950" y="3397250"/>
          <p14:tracePt t="39760" x="4883150" y="3397250"/>
          <p14:tracePt t="39776" x="4965700" y="3397250"/>
          <p14:tracePt t="39800" x="5060950" y="3397250"/>
          <p14:tracePt t="39816" x="5130800" y="3397250"/>
          <p14:tracePt t="39832" x="5270500" y="3397250"/>
          <p14:tracePt t="39848" x="5314950" y="3397250"/>
          <p14:tracePt t="39864" x="5499100" y="3397250"/>
          <p14:tracePt t="39880" x="5607050" y="3397250"/>
          <p14:tracePt t="39896" x="5772150" y="3397250"/>
          <p14:tracePt t="39912" x="5848350" y="3409950"/>
          <p14:tracePt t="39926" x="5930900" y="3416300"/>
          <p14:tracePt t="39942" x="5956300" y="3422650"/>
          <p14:tracePt t="39959" x="6007100" y="3422650"/>
          <p14:tracePt t="39975" x="6140450" y="3422650"/>
          <p14:tracePt t="39992" x="6203950" y="3422650"/>
          <p14:tracePt t="40009" x="6223000" y="3422650"/>
          <p14:tracePt t="40026" x="6235700" y="3416300"/>
          <p14:tracePt t="40042" x="6242050" y="3416300"/>
          <p14:tracePt t="40060" x="6267450" y="3416300"/>
          <p14:tracePt t="40076" x="6292850" y="3409950"/>
          <p14:tracePt t="40092" x="6305550" y="3403600"/>
          <p14:tracePt t="40109" x="6311900" y="3403600"/>
          <p14:tracePt t="40126" x="6318250" y="3397250"/>
          <p14:tracePt t="40142" x="6350000" y="3397250"/>
          <p14:tracePt t="40159" x="6394450" y="3390900"/>
          <p14:tracePt t="40176" x="6432550" y="3378200"/>
          <p14:tracePt t="40193" x="6470650" y="3371850"/>
          <p14:tracePt t="40209" x="6496050" y="3365500"/>
          <p14:tracePt t="40226" x="6565900" y="3352800"/>
          <p14:tracePt t="40242" x="6578600" y="3352800"/>
          <p14:tracePt t="40259" x="6584950" y="3346450"/>
          <p14:tracePt t="40488" x="6559550" y="3352800"/>
          <p14:tracePt t="40502" x="6546850" y="3352800"/>
          <p14:tracePt t="40504" x="6540500" y="3359150"/>
          <p14:tracePt t="40510" x="6489700" y="3365500"/>
          <p14:tracePt t="40526" x="6451600" y="3371850"/>
          <p14:tracePt t="40544" x="6400800" y="3378200"/>
          <p14:tracePt t="40561" x="6381750" y="3378200"/>
          <p14:tracePt t="40576" x="6369050" y="3378200"/>
          <p14:tracePt t="40593" x="6350000" y="3378200"/>
          <p14:tracePt t="40610" x="6311900" y="3378200"/>
          <p14:tracePt t="40626" x="6292850" y="3378200"/>
          <p14:tracePt t="40643" x="6280150" y="3384550"/>
          <p14:tracePt t="40660" x="6254750" y="3384550"/>
          <p14:tracePt t="40677" x="6242050" y="3384550"/>
          <p14:tracePt t="40784" x="6248400" y="3384550"/>
          <p14:tracePt t="40792" x="6280150" y="3378200"/>
          <p14:tracePt t="40800" x="6394450" y="3371850"/>
          <p14:tracePt t="40816" x="6534150" y="3359150"/>
          <p14:tracePt t="40832" x="6692900" y="3359150"/>
          <p14:tracePt t="40843" x="6762750" y="3359150"/>
          <p14:tracePt t="40860" x="6921500" y="3359150"/>
          <p14:tracePt t="40876" x="7054850" y="3346450"/>
          <p14:tracePt t="40894" x="7175500" y="3340100"/>
          <p14:tracePt t="40910" x="7213600" y="3333750"/>
          <p14:tracePt t="40927" x="7232650" y="3333750"/>
          <p14:tracePt t="41224" x="7226300" y="3333750"/>
          <p14:tracePt t="41232" x="7219950" y="3333750"/>
          <p14:tracePt t="41237" x="7207250" y="3333750"/>
          <p14:tracePt t="41244" x="7188200" y="3340100"/>
          <p14:tracePt t="41261" x="7080250" y="3352800"/>
          <p14:tracePt t="41278" x="6965950" y="3359150"/>
          <p14:tracePt t="41294" x="6838950" y="3365500"/>
          <p14:tracePt t="41311" x="6661150" y="3371850"/>
          <p14:tracePt t="41328" x="6508750" y="3371850"/>
          <p14:tracePt t="41345" x="6337300" y="3384550"/>
          <p14:tracePt t="41361" x="6089650" y="3384550"/>
          <p14:tracePt t="41378" x="6013450" y="3384550"/>
          <p14:tracePt t="41395" x="5975350" y="3384550"/>
          <p14:tracePt t="41411" x="5943600" y="3384550"/>
          <p14:tracePt t="41428" x="5905500" y="3384550"/>
          <p14:tracePt t="41445" x="5892800" y="3384550"/>
          <p14:tracePt t="41461" x="5797550" y="3371850"/>
          <p14:tracePt t="41478" x="5727700" y="3365500"/>
          <p14:tracePt t="41495" x="5664200" y="3365500"/>
          <p14:tracePt t="41511" x="5588000" y="3365500"/>
          <p14:tracePt t="41528" x="5511800" y="3359150"/>
          <p14:tracePt t="41545" x="5346700" y="3352800"/>
          <p14:tracePt t="41561" x="5251450" y="3340100"/>
          <p14:tracePt t="41578" x="5207000" y="3340100"/>
          <p14:tracePt t="41595" x="5181600" y="3340100"/>
          <p14:tracePt t="41612" x="5168900" y="3346450"/>
          <p14:tracePt t="41628" x="5156200" y="3346450"/>
          <p14:tracePt t="41646" x="5143500" y="3346450"/>
          <p14:tracePt t="41661" x="5080000" y="3352800"/>
          <p14:tracePt t="41678" x="5035550" y="3359150"/>
          <p14:tracePt t="41695" x="4908550" y="3371850"/>
          <p14:tracePt t="41712" x="4832350" y="3384550"/>
          <p14:tracePt t="41728" x="4756150" y="3390900"/>
          <p14:tracePt t="41745" x="4699000" y="3397250"/>
          <p14:tracePt t="41762" x="4667250" y="3397250"/>
          <p14:tracePt t="41778" x="4641850" y="3397250"/>
          <p14:tracePt t="41795" x="4603750" y="3397250"/>
          <p14:tracePt t="41812" x="4559300" y="3409950"/>
          <p14:tracePt t="41828" x="4546600" y="3416300"/>
          <p14:tracePt t="41845" x="4533900" y="3416300"/>
          <p14:tracePt t="41862" x="4527550" y="3416300"/>
          <p14:tracePt t="41879" x="4514850" y="3416300"/>
          <p14:tracePt t="41895" x="4495800" y="3429000"/>
          <p14:tracePt t="41912" x="4489450" y="3435350"/>
          <p14:tracePt t="41929" x="4470400" y="3441700"/>
          <p14:tracePt t="41945" x="4457700" y="3454400"/>
          <p14:tracePt t="42224" x="4457700" y="3460750"/>
          <p14:tracePt t="42231" x="4464050" y="3460750"/>
          <p14:tracePt t="42246" x="4470400" y="3460750"/>
          <p14:tracePt t="42246" x="4476750" y="3460750"/>
          <p14:tracePt t="42262" x="4521200" y="3492500"/>
          <p14:tracePt t="42279" x="4565650" y="3517900"/>
          <p14:tracePt t="42296" x="4578350" y="3530600"/>
          <p14:tracePt t="42313" x="4584700" y="3536950"/>
          <p14:tracePt t="42329" x="4591050" y="3536950"/>
          <p14:tracePt t="42440" x="4597400" y="3536950"/>
          <p14:tracePt t="42456" x="4610100" y="3536950"/>
          <p14:tracePt t="42464" x="4641850" y="3536950"/>
          <p14:tracePt t="42480" x="4667250" y="3530600"/>
          <p14:tracePt t="42704" x="4673600" y="3530600"/>
          <p14:tracePt t="42720" x="4686300" y="3530600"/>
          <p14:tracePt t="42728" x="4692650" y="3530600"/>
          <p14:tracePt t="42784" x="4699000" y="3530600"/>
          <p14:tracePt t="42984" x="4699000" y="3536950"/>
          <p14:tracePt t="42992" x="4699000" y="3543300"/>
          <p14:tracePt t="43016" x="4699000" y="3549650"/>
          <p14:tracePt t="43031" x="4699000" y="3556000"/>
          <p14:tracePt t="43055" x="4692650" y="3556000"/>
          <p14:tracePt t="43079" x="4692650" y="3562350"/>
          <p14:tracePt t="43087" x="4692650" y="3568700"/>
          <p14:tracePt t="43112" x="4692650" y="3575050"/>
          <p14:tracePt t="43136" x="4692650" y="3581400"/>
          <p14:tracePt t="43144" x="4692650" y="3587750"/>
          <p14:tracePt t="43184" x="4692650" y="3594100"/>
          <p14:tracePt t="43312" x="4699000" y="3594100"/>
          <p14:tracePt t="43320" x="4711700" y="3594100"/>
          <p14:tracePt t="43336" x="4724400" y="3594100"/>
          <p14:tracePt t="43344" x="4730750" y="3594100"/>
          <p14:tracePt t="43360" x="4737100" y="3587750"/>
          <p14:tracePt t="43400" x="4749800" y="3587750"/>
          <p14:tracePt t="43423" x="4756150" y="3581400"/>
          <p14:tracePt t="43432" x="4762500" y="3581400"/>
          <p14:tracePt t="43432" x="4787900" y="3581400"/>
          <p14:tracePt t="43448" x="4794250" y="3581400"/>
          <p14:tracePt t="43465" x="4800600" y="3581400"/>
          <p14:tracePt t="43619" x="4813300" y="3581400"/>
          <p14:tracePt t="43632" x="4826000" y="3575050"/>
          <p14:tracePt t="43639" x="4845050" y="3575050"/>
          <p14:tracePt t="43648" x="4857750" y="3575050"/>
          <p14:tracePt t="43665" x="4889500" y="3575050"/>
          <p14:tracePt t="43671" x="4959350" y="3575050"/>
          <p14:tracePt t="43703" x="4965700" y="3575050"/>
          <p14:tracePt t="43712" x="4972050" y="3581400"/>
          <p14:tracePt t="43824" x="4972050" y="3594100"/>
          <p14:tracePt t="43832" x="4972050" y="3606800"/>
          <p14:tracePt t="43839" x="4978400" y="3619500"/>
          <p14:tracePt t="43847" x="4978400" y="3632200"/>
          <p14:tracePt t="43865" x="4959350" y="3702050"/>
          <p14:tracePt t="43871" x="4933950" y="3784600"/>
          <p14:tracePt t="43887" x="4883150" y="3873500"/>
          <p14:tracePt t="43904" x="4851400" y="3937000"/>
          <p14:tracePt t="43920" x="4838700" y="3949700"/>
          <p14:tracePt t="43932" x="4832350" y="3962400"/>
          <p14:tracePt t="44071" x="4826000" y="3968750"/>
          <p14:tracePt t="44088" x="4819650" y="3975100"/>
          <p14:tracePt t="44095" x="4813300" y="3981450"/>
          <p14:tracePt t="44191" x="4800600" y="3968750"/>
          <p14:tracePt t="44200" x="4787900" y="3943350"/>
          <p14:tracePt t="44216" x="4775200" y="3917950"/>
          <p14:tracePt t="44232" x="4768850" y="3898900"/>
          <p14:tracePt t="44233" x="4756150" y="3873500"/>
          <p14:tracePt t="44249" x="4756150" y="3867150"/>
          <p14:tracePt t="44266" x="4705350" y="3816350"/>
          <p14:tracePt t="44282" x="4679950" y="3803650"/>
          <p14:tracePt t="44299" x="4660900" y="3797300"/>
          <p14:tracePt t="44316" x="4641850" y="3790950"/>
          <p14:tracePt t="44333" x="4610100" y="3790950"/>
          <p14:tracePt t="44349" x="4521200" y="3790950"/>
          <p14:tracePt t="44366" x="4349750" y="3848100"/>
          <p14:tracePt t="44384" x="4298950" y="3873500"/>
          <p14:tracePt t="44384" x="4241800" y="3898900"/>
          <p14:tracePt t="44400" x="4146550" y="3975100"/>
          <p14:tracePt t="44416" x="4083050" y="4051300"/>
          <p14:tracePt t="44433" x="4000500" y="4191000"/>
          <p14:tracePt t="44449" x="3981450" y="4241800"/>
          <p14:tracePt t="44466" x="3930650" y="4413250"/>
          <p14:tracePt t="44483" x="3930650" y="4457700"/>
          <p14:tracePt t="44500" x="3930650" y="4489450"/>
          <p14:tracePt t="44516" x="3930650" y="4527550"/>
          <p14:tracePt t="44533" x="3956050" y="4552950"/>
          <p14:tracePt t="44550" x="3975100" y="4565650"/>
          <p14:tracePt t="44566" x="4013200" y="4565650"/>
          <p14:tracePt t="44583" x="4114800" y="4584700"/>
          <p14:tracePt t="44600" x="4254500" y="4603750"/>
          <p14:tracePt t="44616" x="4546600" y="4603750"/>
          <p14:tracePt t="44633" x="4718050" y="4591050"/>
          <p14:tracePt t="44650" x="4794250" y="4584700"/>
          <p14:tracePt t="44666" x="5130800" y="4495800"/>
          <p14:tracePt t="44683" x="5289550" y="4432300"/>
          <p14:tracePt t="44700" x="5505450" y="4311650"/>
          <p14:tracePt t="44717" x="5594350" y="4248150"/>
          <p14:tracePt t="44733" x="5657850" y="4178300"/>
          <p14:tracePt t="44750" x="5715000" y="4114800"/>
          <p14:tracePt t="44767" x="5740400" y="4044950"/>
          <p14:tracePt t="44784" x="5746750" y="3924300"/>
          <p14:tracePt t="44800" x="5746750" y="3873500"/>
          <p14:tracePt t="44817" x="5734050" y="3835400"/>
          <p14:tracePt t="44833" x="5695950" y="3803650"/>
          <p14:tracePt t="44850" x="5670550" y="3784600"/>
          <p14:tracePt t="44867" x="5511800" y="3721100"/>
          <p14:tracePt t="44884" x="5219700" y="3663950"/>
          <p14:tracePt t="44900" x="5080000" y="3644900"/>
          <p14:tracePt t="44917" x="4838700" y="3613150"/>
          <p14:tracePt t="44934" x="4610100" y="3613150"/>
          <p14:tracePt t="44950" x="4413250" y="3644900"/>
          <p14:tracePt t="44967" x="4083050" y="3784600"/>
          <p14:tracePt t="44984" x="4006850" y="3841750"/>
          <p14:tracePt t="45000" x="3981450" y="3860800"/>
          <p14:tracePt t="45017" x="3975100" y="3860800"/>
          <p14:tracePt t="45143" x="3975100" y="3867150"/>
          <p14:tracePt t="45151" x="3987800" y="3873500"/>
          <p14:tracePt t="45151" x="0" y="0"/>
        </p14:tracePtLst>
        <p14:tracePtLst>
          <p14:tracePt t="48248" x="7499350" y="3378200"/>
          <p14:tracePt t="48257" x="7505700" y="3378200"/>
          <p14:tracePt t="48280" x="7512050" y="3378200"/>
          <p14:tracePt t="48288" x="7524750" y="3378200"/>
          <p14:tracePt t="48296" x="7543800" y="3371850"/>
          <p14:tracePt t="48312" x="7581900" y="3371850"/>
          <p14:tracePt t="48328" x="7594600" y="3365500"/>
          <p14:tracePt t="48344" x="7689850" y="3359150"/>
          <p14:tracePt t="48360" x="7804150" y="3340100"/>
          <p14:tracePt t="48376" x="7835900" y="3333750"/>
          <p14:tracePt t="48392" x="7861300" y="3333750"/>
          <p14:tracePt t="48408" x="7874000" y="3333750"/>
          <p14:tracePt t="48424" x="7886700" y="3327400"/>
          <p14:tracePt t="48448" x="7912100" y="3314700"/>
          <p14:tracePt t="48457" x="7956550" y="3289300"/>
          <p14:tracePt t="48480" x="7988300" y="3257550"/>
          <p14:tracePt t="48490" x="8020050" y="3232150"/>
          <p14:tracePt t="48524" x="8045450" y="3200400"/>
          <p14:tracePt t="48540" x="8058150" y="3187700"/>
          <p14:tracePt t="48544" x="8108950" y="3149600"/>
          <p14:tracePt t="48560" x="8140700" y="3124200"/>
          <p14:tracePt t="48576" x="8172450" y="3086100"/>
          <p14:tracePt t="48591" x="8216900" y="3048000"/>
          <p14:tracePt t="48607" x="8235950" y="3028950"/>
          <p14:tracePt t="48624" x="8255000" y="2990850"/>
          <p14:tracePt t="48641" x="8267700" y="2971800"/>
          <p14:tracePt t="48657" x="8280400" y="2927350"/>
          <p14:tracePt t="48674" x="8293100" y="2901950"/>
          <p14:tracePt t="48691" x="8293100" y="2863850"/>
          <p14:tracePt t="48707" x="8293100" y="2844800"/>
          <p14:tracePt t="48744" x="8293100" y="2825750"/>
          <p14:tracePt t="48752" x="8293100" y="2819400"/>
          <p14:tracePt t="48760" x="8286750" y="2806700"/>
          <p14:tracePt t="48774" x="8280400" y="2794000"/>
          <p14:tracePt t="48791" x="8267700" y="2781300"/>
          <p14:tracePt t="48807" x="8242300" y="2755900"/>
          <p14:tracePt t="48824" x="8229600" y="2749550"/>
          <p14:tracePt t="48841" x="8210550" y="2743200"/>
          <p14:tracePt t="48858" x="8197850" y="2736850"/>
          <p14:tracePt t="48874" x="8147050" y="2730500"/>
          <p14:tracePt t="48891" x="8102600" y="2717800"/>
          <p14:tracePt t="48908" x="8064500" y="2711450"/>
          <p14:tracePt t="48925" x="8045450" y="2711450"/>
          <p14:tracePt t="48941" x="8001000" y="2711450"/>
          <p14:tracePt t="48958" x="7962900" y="2711450"/>
          <p14:tracePt t="48974" x="7924800" y="2711450"/>
          <p14:tracePt t="48991" x="7861300" y="2717800"/>
          <p14:tracePt t="49008" x="7727950" y="2743200"/>
          <p14:tracePt t="49025" x="7683500" y="2762250"/>
          <p14:tracePt t="49041" x="7645400" y="2781300"/>
          <p14:tracePt t="49058" x="7600950" y="2806700"/>
          <p14:tracePt t="49075" x="7575550" y="2825750"/>
          <p14:tracePt t="49091" x="7537450" y="2863850"/>
          <p14:tracePt t="49108" x="7512050" y="2876550"/>
          <p14:tracePt t="49125" x="7512050" y="2882900"/>
          <p14:tracePt t="49142" x="7473950" y="2940050"/>
          <p14:tracePt t="49158" x="7467600" y="2978150"/>
          <p14:tracePt t="49175" x="7461250" y="3035300"/>
          <p14:tracePt t="49191" x="7410450" y="3200400"/>
          <p14:tracePt t="49208" x="7404100" y="3270250"/>
          <p14:tracePt t="49226" x="7404100" y="3333750"/>
          <p14:tracePt t="49242" x="7416800" y="3371850"/>
          <p14:tracePt t="49258" x="7423150" y="3378200"/>
          <p14:tracePt t="49304" x="7423150" y="3384550"/>
          <p14:tracePt t="49320" x="7416800" y="3384550"/>
          <p14:tracePt t="49328" x="7410450" y="3390900"/>
          <p14:tracePt t="49344" x="7404100" y="3390900"/>
          <p14:tracePt t="49352" x="7397750" y="3390900"/>
          <p14:tracePt t="49360" x="7302500" y="3397250"/>
          <p14:tracePt t="49376" x="7169150" y="3397250"/>
          <p14:tracePt t="49392" x="6889750" y="3416300"/>
          <p14:tracePt t="49409" x="6718300" y="3435350"/>
          <p14:tracePt t="49425" x="6591300" y="3454400"/>
          <p14:tracePt t="49442" x="6515100" y="3467100"/>
          <p14:tracePt t="49459" x="6432550" y="3467100"/>
          <p14:tracePt t="49475" x="6356350" y="3467100"/>
          <p14:tracePt t="49492" x="6203950" y="3460750"/>
          <p14:tracePt t="49509" x="6146800" y="3460750"/>
          <p14:tracePt t="49526" x="6121400" y="3460750"/>
          <p14:tracePt t="49542" x="6070600" y="3454400"/>
          <p14:tracePt t="49559" x="6051550" y="3454400"/>
          <p14:tracePt t="49575" x="6019800" y="3448050"/>
          <p14:tracePt t="49592" x="5981700" y="3441700"/>
          <p14:tracePt t="49609" x="5969000" y="3435350"/>
          <p14:tracePt t="49626" x="5930900" y="3429000"/>
          <p14:tracePt t="49642" x="5911850" y="3422650"/>
          <p14:tracePt t="49659" x="5899150" y="3422650"/>
          <p14:tracePt t="49872" x="5899150" y="3416300"/>
          <p14:tracePt t="49880" x="5911850" y="3409950"/>
          <p14:tracePt t="49888" x="5924550" y="3403600"/>
          <p14:tracePt t="49893" x="5969000" y="3390900"/>
          <p14:tracePt t="49909" x="6026150" y="3384550"/>
          <p14:tracePt t="49926" x="6057900" y="3384550"/>
          <p14:tracePt t="49943" x="6153150" y="3371850"/>
          <p14:tracePt t="49959" x="6178550" y="3365500"/>
          <p14:tracePt t="50000" x="6184900" y="3365500"/>
          <p14:tracePt t="50008" x="6191250" y="3365500"/>
          <p14:tracePt t="50016" x="6203950" y="3365500"/>
          <p14:tracePt t="50032" x="6203950" y="3359150"/>
          <p14:tracePt t="50248" x="6210300" y="3359150"/>
          <p14:tracePt t="50280" x="6203950" y="3359150"/>
          <p14:tracePt t="50312" x="6197600" y="3359150"/>
          <p14:tracePt t="50336" x="6184900" y="3365500"/>
          <p14:tracePt t="50352" x="6178550" y="3371850"/>
          <p14:tracePt t="50416" x="6172200" y="3378200"/>
          <p14:tracePt t="50448" x="6165850" y="3384550"/>
          <p14:tracePt t="50472" x="6159500" y="3384550"/>
          <p14:tracePt t="50480" x="6153150" y="3384550"/>
          <p14:tracePt t="50504" x="6146800" y="3384550"/>
          <p14:tracePt t="50520" x="6134100" y="3390900"/>
          <p14:tracePt t="50544" x="6127750" y="3390900"/>
          <p14:tracePt t="50560" x="6121400" y="3390900"/>
          <p14:tracePt t="50568" x="6115050" y="3397250"/>
          <p14:tracePt t="50584" x="6108700" y="3403600"/>
          <p14:tracePt t="50594" x="6102350" y="3403600"/>
          <p14:tracePt t="50616" x="6089650" y="3403600"/>
          <p14:tracePt t="50904" x="6096000" y="3403600"/>
          <p14:tracePt t="50912" x="6108700" y="3390900"/>
          <p14:tracePt t="50936" x="6115050" y="3378200"/>
          <p14:tracePt t="50952" x="6121400" y="3378200"/>
          <p14:tracePt t="50960" x="6127750" y="3378200"/>
          <p14:tracePt t="50968" x="6159500" y="3365500"/>
          <p14:tracePt t="50984" x="6184900" y="3359150"/>
          <p14:tracePt t="50995" x="6229350" y="3359150"/>
          <p14:tracePt t="51011" x="6254750" y="3359150"/>
          <p14:tracePt t="51028" x="6280150" y="3359150"/>
          <p14:tracePt t="51045" x="6305550" y="3359150"/>
          <p14:tracePt t="51061" x="6337300" y="3365500"/>
          <p14:tracePt t="51078" x="6369050" y="3378200"/>
          <p14:tracePt t="51095" x="6407150" y="3390900"/>
          <p14:tracePt t="51111" x="6451600" y="3403600"/>
          <p14:tracePt t="51128" x="6470650" y="3409950"/>
          <p14:tracePt t="51296" x="6477000" y="3409950"/>
          <p14:tracePt t="51304" x="6483350" y="3409950"/>
          <p14:tracePt t="51312" x="6502400" y="3409950"/>
          <p14:tracePt t="51336" x="6527800" y="3403600"/>
          <p14:tracePt t="51344" x="6553200" y="3403600"/>
          <p14:tracePt t="51352" x="6565900" y="3397250"/>
          <p14:tracePt t="51362" x="6584950" y="3397250"/>
          <p14:tracePt t="51380" x="6591300" y="3390900"/>
          <p14:tracePt t="51395" x="6597650" y="3390900"/>
          <p14:tracePt t="51412" x="6604000" y="3390900"/>
          <p14:tracePt t="51428" x="6610350" y="3390900"/>
          <p14:tracePt t="51464" x="6616700" y="3390900"/>
          <p14:tracePt t="51472" x="6616700" y="3384550"/>
          <p14:tracePt t="51504" x="6623050" y="3378200"/>
          <p14:tracePt t="51520" x="6629400" y="3378200"/>
          <p14:tracePt t="51536" x="6635750" y="3378200"/>
          <p14:tracePt t="51592" x="6642100" y="3378200"/>
          <p14:tracePt t="51600" x="6648450" y="3378200"/>
          <p14:tracePt t="51624" x="6654800" y="3371850"/>
          <p14:tracePt t="51664" x="6661150" y="3365500"/>
          <p14:tracePt t="51672" x="6667500" y="3365500"/>
          <p14:tracePt t="51680" x="6680200" y="3359150"/>
          <p14:tracePt t="51696" x="6699250" y="3352800"/>
          <p14:tracePt t="51697" x="6718300" y="3352800"/>
          <p14:tracePt t="51712" x="6743700" y="3346450"/>
          <p14:tracePt t="51729" x="6769100" y="3346450"/>
          <p14:tracePt t="51746" x="6769100" y="3340100"/>
          <p14:tracePt t="51800" x="6781800" y="3340100"/>
          <p14:tracePt t="51832" x="6794500" y="3340100"/>
          <p14:tracePt t="51840" x="6794500" y="3333750"/>
          <p14:tracePt t="52272" x="6788150" y="3333750"/>
          <p14:tracePt t="52280" x="6762750" y="3321050"/>
          <p14:tracePt t="52297" x="6750050" y="3302000"/>
          <p14:tracePt t="52297" x="6718300" y="3289300"/>
          <p14:tracePt t="52313" x="6692900" y="3276600"/>
          <p14:tracePt t="52330" x="6673850" y="3270250"/>
          <p14:tracePt t="52347" x="6642100" y="3257550"/>
          <p14:tracePt t="52363" x="6578600" y="3244850"/>
          <p14:tracePt t="52380" x="6496050" y="3219450"/>
          <p14:tracePt t="52397" x="6394450" y="3213100"/>
          <p14:tracePt t="52413" x="6330950" y="3206750"/>
          <p14:tracePt t="52430" x="6286500" y="3200400"/>
          <p14:tracePt t="52447" x="6261100" y="3200400"/>
          <p14:tracePt t="52464" x="6242050" y="3200400"/>
          <p14:tracePt t="52664" x="6242050" y="3194050"/>
          <p14:tracePt t="52672" x="6242050" y="3187700"/>
          <p14:tracePt t="52672" x="6242050" y="3181350"/>
          <p14:tracePt t="52680" x="6242050" y="3162300"/>
          <p14:tracePt t="52697" x="6242050" y="3149600"/>
          <p14:tracePt t="52698" x="6235700" y="3105150"/>
          <p14:tracePt t="52714" x="6235700" y="3073400"/>
          <p14:tracePt t="52731" x="6229350" y="3035300"/>
          <p14:tracePt t="52747" x="6223000" y="2978150"/>
          <p14:tracePt t="52764" x="6223000" y="2940050"/>
          <p14:tracePt t="52781" x="6223000" y="2901950"/>
          <p14:tracePt t="52797" x="6223000" y="2870200"/>
          <p14:tracePt t="52814" x="6229350" y="2825750"/>
          <p14:tracePt t="52831" x="6235700" y="2787650"/>
          <p14:tracePt t="52847" x="6242050" y="2768600"/>
          <p14:tracePt t="52864" x="6248400" y="2743200"/>
          <p14:tracePt t="52881" x="6254750" y="2736850"/>
          <p14:tracePt t="52898" x="6261100" y="2724150"/>
          <p14:tracePt t="53064" x="6261100" y="2736850"/>
          <p14:tracePt t="53074" x="6261100" y="2755900"/>
          <p14:tracePt t="53078" x="6267450" y="2781300"/>
          <p14:tracePt t="53081" x="6273800" y="2819400"/>
          <p14:tracePt t="53098" x="6280150" y="2863850"/>
          <p14:tracePt t="53115" x="6286500" y="2882900"/>
          <p14:tracePt t="53131" x="6286500" y="2965450"/>
          <p14:tracePt t="53148" x="6292850" y="3009900"/>
          <p14:tracePt t="53165" x="6292850" y="3041650"/>
          <p14:tracePt t="53182" x="6292850" y="3054350"/>
          <p14:tracePt t="53199" x="6292850" y="3060700"/>
          <p14:tracePt t="53280" x="6292850" y="3035300"/>
          <p14:tracePt t="53288" x="6292850" y="3028950"/>
          <p14:tracePt t="53296" x="6299200" y="3003550"/>
          <p14:tracePt t="53304" x="6299200" y="2946400"/>
          <p14:tracePt t="53320" x="6299200" y="2901950"/>
          <p14:tracePt t="53336" x="6311900" y="2787650"/>
          <p14:tracePt t="53352" x="6318250" y="2717800"/>
          <p14:tracePt t="53368" x="6324600" y="2673350"/>
          <p14:tracePt t="53382" x="6330950" y="2622550"/>
          <p14:tracePt t="53398" x="6337300" y="2616200"/>
          <p14:tracePt t="53415" x="6337300" y="2609850"/>
          <p14:tracePt t="53536" x="6337300" y="2622550"/>
          <p14:tracePt t="53544" x="6337300" y="2635250"/>
          <p14:tracePt t="53552" x="6337300" y="2654300"/>
          <p14:tracePt t="53560" x="6337300" y="2660650"/>
          <p14:tracePt t="53752" x="6337300" y="2667000"/>
          <p14:tracePt t="53760" x="6337300" y="2679700"/>
          <p14:tracePt t="53768" x="6337300" y="2692400"/>
          <p14:tracePt t="53775" x="6343650" y="2711450"/>
          <p14:tracePt t="53783" x="6343650" y="2730500"/>
          <p14:tracePt t="53799" x="6343650" y="2768600"/>
          <p14:tracePt t="53816" x="6350000" y="2806700"/>
          <p14:tracePt t="53833" x="6350000" y="2819400"/>
          <p14:tracePt t="53849" x="6350000" y="2825750"/>
          <p14:tracePt t="53952" x="6356350" y="2825750"/>
          <p14:tracePt t="53960" x="6362700" y="2825750"/>
          <p14:tracePt t="53968" x="6362700" y="2819400"/>
          <p14:tracePt t="53984" x="6362700" y="2813050"/>
          <p14:tracePt t="54032" x="6369050" y="2806700"/>
          <p14:tracePt t="54136" x="6375400" y="2806700"/>
          <p14:tracePt t="54144" x="6381750" y="2819400"/>
          <p14:tracePt t="54152" x="6394450" y="2832100"/>
          <p14:tracePt t="54160" x="6400800" y="2838450"/>
          <p14:tracePt t="54168" x="6419850" y="2857500"/>
          <p14:tracePt t="54183" x="6515100" y="2940050"/>
          <p14:tracePt t="54200" x="6629400" y="3022600"/>
          <p14:tracePt t="54216" x="6769100" y="3111500"/>
          <p14:tracePt t="54233" x="6896100" y="3181350"/>
          <p14:tracePt t="54251" x="6978650" y="3225800"/>
          <p14:tracePt t="54267" x="7124700" y="3302000"/>
          <p14:tracePt t="54284" x="7232650" y="3346450"/>
          <p14:tracePt t="54300" x="7334250" y="3397250"/>
          <p14:tracePt t="54317" x="7391400" y="3416300"/>
          <p14:tracePt t="54333" x="7562850" y="3460750"/>
          <p14:tracePt t="54350" x="7600950" y="3467100"/>
          <p14:tracePt t="54367" x="7626350" y="3473450"/>
          <p14:tracePt t="54408" x="7632700" y="3473450"/>
          <p14:tracePt t="54416" x="7645400" y="3473450"/>
          <p14:tracePt t="54442" x="7658100" y="3473450"/>
          <p14:tracePt t="54448" x="7664450" y="3473450"/>
          <p14:tracePt t="54456" x="7696200" y="3460750"/>
          <p14:tracePt t="54467" x="7734300" y="3448050"/>
          <p14:tracePt t="54484" x="7759700" y="3441700"/>
          <p14:tracePt t="54500" x="7791450" y="3429000"/>
          <p14:tracePt t="54517" x="7810500" y="3429000"/>
          <p14:tracePt t="54534" x="7816850" y="3422650"/>
          <p14:tracePt t="54550" x="7829550" y="3416300"/>
          <p14:tracePt t="54567" x="7842250" y="3403600"/>
          <p14:tracePt t="54584" x="7848600" y="3390900"/>
          <p14:tracePt t="54600" x="7867650" y="3352800"/>
          <p14:tracePt t="54617" x="7874000" y="3321050"/>
          <p14:tracePt t="54634" x="7886700" y="3302000"/>
          <p14:tracePt t="54650" x="7893050" y="3263900"/>
          <p14:tracePt t="54667" x="7899400" y="3200400"/>
          <p14:tracePt t="54684" x="7899400" y="3162300"/>
          <p14:tracePt t="54700" x="7899400" y="3117850"/>
          <p14:tracePt t="54717" x="7905750" y="3079750"/>
          <p14:tracePt t="54734" x="7905750" y="3009900"/>
          <p14:tracePt t="54752" x="7905750" y="2933700"/>
          <p14:tracePt t="54767" x="7905750" y="2882900"/>
          <p14:tracePt t="54784" x="7905750" y="2844800"/>
          <p14:tracePt t="54801" x="7905750" y="2825750"/>
          <p14:tracePt t="54817" x="7899400" y="2800350"/>
          <p14:tracePt t="54834" x="7899400" y="2774950"/>
          <p14:tracePt t="54851" x="7893050" y="2736850"/>
          <p14:tracePt t="54867" x="7880350" y="2698750"/>
          <p14:tracePt t="54884" x="7874000" y="2673350"/>
          <p14:tracePt t="54901" x="7854950" y="2635250"/>
          <p14:tracePt t="54918" x="7854950" y="2622550"/>
          <p14:tracePt t="54934" x="7835900" y="2597150"/>
          <p14:tracePt t="54951" x="7810500" y="2578100"/>
          <p14:tracePt t="54968" x="7785100" y="2565400"/>
          <p14:tracePt t="54984" x="7759700" y="2552700"/>
          <p14:tracePt t="55001" x="7689850" y="2540000"/>
          <p14:tracePt t="55018" x="7645400" y="2533650"/>
          <p14:tracePt t="55034" x="7613650" y="2533650"/>
          <p14:tracePt t="55051" x="7537450" y="2533650"/>
          <p14:tracePt t="55068" x="7454900" y="2559050"/>
          <p14:tracePt t="55085" x="7353300" y="2578100"/>
          <p14:tracePt t="55101" x="7226300" y="2616200"/>
          <p14:tracePt t="55118" x="7194550" y="2628900"/>
          <p14:tracePt t="55135" x="7131050" y="2660650"/>
          <p14:tracePt t="55151" x="7086600" y="2686050"/>
          <p14:tracePt t="55168" x="7067550" y="2705100"/>
          <p14:tracePt t="55185" x="7023100" y="2743200"/>
          <p14:tracePt t="55201" x="7004050" y="2774950"/>
          <p14:tracePt t="55218" x="6991350" y="2794000"/>
          <p14:tracePt t="55235" x="6985000" y="2819400"/>
          <p14:tracePt t="55253" x="6978650" y="2857500"/>
          <p14:tracePt t="55269" x="6978650" y="2901950"/>
          <p14:tracePt t="55286" x="6978650" y="2959100"/>
          <p14:tracePt t="55303" x="7004050" y="3022600"/>
          <p14:tracePt t="55319" x="7016750" y="3054350"/>
          <p14:tracePt t="55336" x="7092950" y="3175000"/>
          <p14:tracePt t="55352" x="7175500" y="3289300"/>
          <p14:tracePt t="55370" x="7239000" y="3359150"/>
          <p14:tracePt t="55386" x="7302500" y="3429000"/>
          <p14:tracePt t="55403" x="7410450" y="3524250"/>
          <p14:tracePt t="55419" x="7486650" y="3568700"/>
          <p14:tracePt t="55436" x="7556500" y="3600450"/>
          <p14:tracePt t="55453" x="7594600" y="3606800"/>
          <p14:tracePt t="55470" x="7620000" y="3613150"/>
          <p14:tracePt t="55486" x="7645400" y="3619500"/>
          <p14:tracePt t="55503" x="7715250" y="3625850"/>
          <p14:tracePt t="55519" x="7778750" y="3625850"/>
          <p14:tracePt t="55536" x="7867650" y="3632200"/>
          <p14:tracePt t="55553" x="7918450" y="3625850"/>
          <p14:tracePt t="55570" x="8020050" y="3575050"/>
          <p14:tracePt t="55586" x="8058150" y="3562350"/>
          <p14:tracePt t="55603" x="8115300" y="3530600"/>
          <p14:tracePt t="55620" x="8153400" y="3505200"/>
          <p14:tracePt t="55636" x="8172450" y="3473450"/>
          <p14:tracePt t="55653" x="8210550" y="3397250"/>
          <p14:tracePt t="55670" x="8223250" y="3333750"/>
          <p14:tracePt t="55686" x="8235950" y="3276600"/>
          <p14:tracePt t="55703" x="8242300" y="3219450"/>
          <p14:tracePt t="55720" x="8242300" y="3136900"/>
          <p14:tracePt t="55737" x="8223250" y="3060700"/>
          <p14:tracePt t="55753" x="8204200" y="3009900"/>
          <p14:tracePt t="55770" x="8185150" y="2959100"/>
          <p14:tracePt t="55787" x="8159750" y="2908300"/>
          <p14:tracePt t="55803" x="8115300" y="2838450"/>
          <p14:tracePt t="55820" x="8077200" y="2781300"/>
          <p14:tracePt t="55837" x="8026400" y="2724150"/>
          <p14:tracePt t="55853" x="7931150" y="2635250"/>
          <p14:tracePt t="55870" x="7874000" y="2590800"/>
          <p14:tracePt t="55887" x="7842250" y="2565400"/>
          <p14:tracePt t="55903" x="7816850" y="2552700"/>
          <p14:tracePt t="55920" x="7791450" y="2540000"/>
          <p14:tracePt t="55937" x="7778750" y="2533650"/>
          <p14:tracePt t="55954" x="7766050" y="2527300"/>
          <p14:tracePt t="55971" x="7740650" y="2527300"/>
          <p14:tracePt t="55987" x="7677150" y="2527300"/>
          <p14:tracePt t="56004" x="7588250" y="2546350"/>
          <p14:tracePt t="56020" x="7537450" y="2571750"/>
          <p14:tracePt t="56037" x="7512050" y="2590800"/>
          <p14:tracePt t="56053" x="7480300" y="2609850"/>
          <p14:tracePt t="56071" x="7461250" y="2635250"/>
          <p14:tracePt t="56087" x="7410450" y="2686050"/>
          <p14:tracePt t="56104" x="7391400" y="2705100"/>
          <p14:tracePt t="56120" x="7359650" y="2781300"/>
          <p14:tracePt t="56137" x="7346950" y="2825750"/>
          <p14:tracePt t="56154" x="7340600" y="2882900"/>
          <p14:tracePt t="56171" x="7340600" y="2978150"/>
          <p14:tracePt t="56187" x="7346950" y="3035300"/>
          <p14:tracePt t="56204" x="7359650" y="3079750"/>
          <p14:tracePt t="56222" x="7385050" y="3143250"/>
          <p14:tracePt t="56237" x="7410450" y="3200400"/>
          <p14:tracePt t="56254" x="7435850" y="3244850"/>
          <p14:tracePt t="56272" x="7480300" y="3282950"/>
          <p14:tracePt t="56288" x="7537450" y="3321050"/>
          <p14:tracePt t="56304" x="7556500" y="3340100"/>
          <p14:tracePt t="56321" x="7645400" y="3359150"/>
          <p14:tracePt t="56338" x="7689850" y="3365500"/>
          <p14:tracePt t="56354" x="7772400" y="3384550"/>
          <p14:tracePt t="56371" x="7899400" y="3384550"/>
          <p14:tracePt t="56389" x="7969250" y="3384550"/>
          <p14:tracePt t="56404" x="8020050" y="3371850"/>
          <p14:tracePt t="56421" x="8077200" y="3346450"/>
          <p14:tracePt t="56438" x="8115300" y="3308350"/>
          <p14:tracePt t="56454" x="8147050" y="3251200"/>
          <p14:tracePt t="56471" x="8166100" y="3219450"/>
          <p14:tracePt t="56488" x="8185150" y="3162300"/>
          <p14:tracePt t="56505" x="8191500" y="3117850"/>
          <p14:tracePt t="56521" x="8191500" y="2984500"/>
          <p14:tracePt t="56538" x="8191500" y="2933700"/>
          <p14:tracePt t="56555" x="8185150" y="2876550"/>
          <p14:tracePt t="56572" x="8166100" y="2813050"/>
          <p14:tracePt t="56588" x="8159750" y="2794000"/>
          <p14:tracePt t="56605" x="8147050" y="2762250"/>
          <p14:tracePt t="56621" x="8121650" y="2730500"/>
          <p14:tracePt t="56638" x="8115300" y="2717800"/>
          <p14:tracePt t="56655" x="8089900" y="2705100"/>
          <p14:tracePt t="56672" x="8051800" y="2692400"/>
          <p14:tracePt t="56688" x="7981950" y="2654300"/>
          <p14:tracePt t="56706" x="7937500" y="2641600"/>
          <p14:tracePt t="56722" x="7632700" y="2584450"/>
          <p14:tracePt t="56738" x="7531100" y="2584450"/>
          <p14:tracePt t="56755" x="7448550" y="2584450"/>
          <p14:tracePt t="56772" x="7378700" y="2584450"/>
          <p14:tracePt t="56788" x="7334250" y="2590800"/>
          <p14:tracePt t="56805" x="7283450" y="2616200"/>
          <p14:tracePt t="56822" x="7258050" y="2628900"/>
          <p14:tracePt t="56839" x="7232650" y="2647950"/>
          <p14:tracePt t="56855" x="7219950" y="2667000"/>
          <p14:tracePt t="56872" x="7188200" y="2705100"/>
          <p14:tracePt t="56888" x="7156450" y="2781300"/>
          <p14:tracePt t="56905" x="7150100" y="2819400"/>
          <p14:tracePt t="56922" x="7143750" y="2921000"/>
          <p14:tracePt t="56939" x="7143750" y="3016250"/>
          <p14:tracePt t="56955" x="7169150" y="3079750"/>
          <p14:tracePt t="56972" x="7200900" y="3149600"/>
          <p14:tracePt t="56989" x="7232650" y="3200400"/>
          <p14:tracePt t="57005" x="7283450" y="3257550"/>
          <p14:tracePt t="57022" x="7315200" y="3282950"/>
          <p14:tracePt t="57039" x="7359650" y="3295650"/>
          <p14:tracePt t="57056" x="7397750" y="3308350"/>
          <p14:tracePt t="57072" x="7480300" y="3314700"/>
          <p14:tracePt t="57089" x="7632700" y="3289300"/>
          <p14:tracePt t="57106" x="7670800" y="3276600"/>
          <p14:tracePt t="57122" x="7835900" y="3206750"/>
          <p14:tracePt t="57139" x="7905750" y="3175000"/>
          <p14:tracePt t="57156" x="7969250" y="3143250"/>
          <p14:tracePt t="57172" x="8051800" y="3079750"/>
          <p14:tracePt t="57189" x="8077200" y="3016250"/>
          <p14:tracePt t="57206" x="8089900" y="2965450"/>
          <p14:tracePt t="57222" x="8102600" y="2908300"/>
          <p14:tracePt t="57239" x="8108950" y="2825750"/>
          <p14:tracePt t="57256" x="8121650" y="2679700"/>
          <p14:tracePt t="57274" x="8102600" y="2622550"/>
          <p14:tracePt t="57289" x="8070850" y="2565400"/>
          <p14:tracePt t="57306" x="8051800" y="2533650"/>
          <p14:tracePt t="57322" x="7969250" y="2444750"/>
          <p14:tracePt t="57339" x="7893050" y="2381250"/>
          <p14:tracePt t="57356" x="7848600" y="2362200"/>
          <p14:tracePt t="57373" x="7810500" y="2349500"/>
          <p14:tracePt t="57389" x="7734300" y="2349500"/>
          <p14:tracePt t="57406" x="7658100" y="2349500"/>
          <p14:tracePt t="57423" x="7569200" y="2355850"/>
          <p14:tracePt t="57439" x="7404100" y="2400300"/>
          <p14:tracePt t="57456" x="7289800" y="2451100"/>
          <p14:tracePt t="57473" x="7200900" y="2508250"/>
          <p14:tracePt t="57489" x="7124700" y="2571750"/>
          <p14:tracePt t="57506" x="7092950" y="2597150"/>
          <p14:tracePt t="57523" x="6953250" y="2717800"/>
          <p14:tracePt t="57540" x="6921500" y="2755900"/>
          <p14:tracePt t="57556" x="6896100" y="2794000"/>
          <p14:tracePt t="57573" x="6896100" y="2806700"/>
          <p14:tracePt t="57590" x="6889750" y="2832100"/>
          <p14:tracePt t="57606" x="6883400" y="2889250"/>
          <p14:tracePt t="57623" x="6883400" y="2933700"/>
          <p14:tracePt t="57640" x="6883400" y="2990850"/>
          <p14:tracePt t="57657" x="6883400" y="3092450"/>
          <p14:tracePt t="57673" x="6896100" y="3162300"/>
          <p14:tracePt t="57690" x="6902450" y="3213100"/>
          <p14:tracePt t="57706" x="6902450" y="3232150"/>
          <p14:tracePt t="57723" x="6908800" y="3295650"/>
          <p14:tracePt t="57740" x="6908800" y="3302000"/>
          <p14:tracePt t="57849" x="6908800" y="3308350"/>
          <p14:tracePt t="57857" x="6908800" y="3314700"/>
          <p14:tracePt t="57857" x="6902450" y="3340100"/>
          <p14:tracePt t="57873" x="6870700" y="3365500"/>
          <p14:tracePt t="57890" x="6826250" y="3397250"/>
          <p14:tracePt t="57907" x="6775450" y="3429000"/>
          <p14:tracePt t="57923" x="6743700" y="3441700"/>
          <p14:tracePt t="57940" x="6692900" y="3454400"/>
          <p14:tracePt t="57957" x="6635750" y="3460750"/>
          <p14:tracePt t="57973" x="6597650" y="3473450"/>
          <p14:tracePt t="57990" x="6578600" y="3486150"/>
          <p14:tracePt t="58007" x="6572250" y="3486150"/>
          <p14:tracePt t="58024" x="6546850" y="3492500"/>
          <p14:tracePt t="58040" x="6515100" y="3498850"/>
          <p14:tracePt t="58057" x="6502400" y="3498850"/>
          <p14:tracePt t="58074" x="6483350" y="3498850"/>
          <p14:tracePt t="58090" x="6464300" y="3505200"/>
          <p14:tracePt t="58129" x="6457950" y="3505200"/>
          <p14:tracePt t="58153" x="6451600" y="3505200"/>
          <p14:tracePt t="58161" x="6445250" y="3511550"/>
          <p14:tracePt t="58169" x="6432550" y="3511550"/>
          <p14:tracePt t="58190" x="6419850" y="3511550"/>
          <p14:tracePt t="58193" x="6400800" y="3511550"/>
          <p14:tracePt t="58265" x="6394450" y="3511550"/>
          <p14:tracePt t="58273" x="6381750" y="3498850"/>
          <p14:tracePt t="58281" x="6375400" y="3492500"/>
          <p14:tracePt t="58289" x="6362700" y="3486150"/>
          <p14:tracePt t="58297" x="6350000" y="3479800"/>
          <p14:tracePt t="58321" x="6343650" y="3473450"/>
          <p14:tracePt t="58329" x="6337300" y="3460750"/>
          <p14:tracePt t="58345" x="6324600" y="3460750"/>
          <p14:tracePt t="58358" x="6311900" y="3441700"/>
          <p14:tracePt t="58374" x="6305550" y="3435350"/>
          <p14:tracePt t="58391" x="6286500" y="3416300"/>
          <p14:tracePt t="58433" x="6280150" y="3409950"/>
          <p14:tracePt t="58457" x="6280150" y="3403600"/>
          <p14:tracePt t="58457" x="6273800" y="3397250"/>
          <p14:tracePt t="58474" x="6267450" y="3390900"/>
          <p14:tracePt t="58475" x="6261100" y="3378200"/>
          <p14:tracePt t="58508" x="6248400" y="3365500"/>
          <p14:tracePt t="58524" x="6242050" y="3352800"/>
          <p14:tracePt t="58761" x="6235700" y="3352800"/>
          <p14:tracePt t="58769" x="6235700" y="3340100"/>
          <p14:tracePt t="58785" x="6235700" y="3327400"/>
          <p14:tracePt t="58793" x="6229350" y="3289300"/>
          <p14:tracePt t="58801" x="6229350" y="3270250"/>
          <p14:tracePt t="58809" x="6216650" y="3187700"/>
          <p14:tracePt t="58833" x="6203950" y="3143250"/>
          <p14:tracePt t="58849" x="6203950" y="3111500"/>
          <p14:tracePt t="58858" x="6197600" y="3073400"/>
          <p14:tracePt t="58875" x="6197600" y="3048000"/>
          <p14:tracePt t="58892" x="6197600" y="3009900"/>
          <p14:tracePt t="58908" x="6197600" y="3003550"/>
          <p14:tracePt t="58925" x="6184900" y="2959100"/>
          <p14:tracePt t="58942" x="6184900" y="2908300"/>
          <p14:tracePt t="58959" x="6191250" y="2882900"/>
          <p14:tracePt t="58975" x="6197600" y="2851150"/>
          <p14:tracePt t="58992" x="6197600" y="2819400"/>
          <p14:tracePt t="59009" x="6203950" y="2800350"/>
          <p14:tracePt t="59025" x="6216650" y="2787650"/>
          <p14:tracePt t="59042" x="6216650" y="2768600"/>
          <p14:tracePt t="59059" x="6223000" y="2755900"/>
          <p14:tracePt t="59075" x="6235700" y="2736850"/>
          <p14:tracePt t="59092" x="6242050" y="2724150"/>
          <p14:tracePt t="59109" x="6242050" y="2717800"/>
          <p14:tracePt t="59125" x="6242050" y="2711450"/>
          <p14:tracePt t="59345" x="6242050" y="2717800"/>
          <p14:tracePt t="59353" x="6242050" y="2743200"/>
          <p14:tracePt t="59361" x="6242050" y="2762250"/>
          <p14:tracePt t="59376" x="6242050" y="2787650"/>
          <p14:tracePt t="59377" x="6242050" y="2857500"/>
          <p14:tracePt t="59409" x="6235700" y="2921000"/>
          <p14:tracePt t="59417" x="6235700" y="2959100"/>
          <p14:tracePt t="59426" x="6235700" y="2978150"/>
          <p14:tracePt t="59449" x="6235700" y="3016250"/>
          <p14:tracePt t="59460" x="6235700" y="3028950"/>
          <p14:tracePt t="59476" x="6235700" y="3060700"/>
          <p14:tracePt t="59493" x="6235700" y="3086100"/>
          <p14:tracePt t="59509" x="6235700" y="3111500"/>
          <p14:tracePt t="59526" x="6229350" y="3162300"/>
          <p14:tracePt t="59543" x="6229350" y="3187700"/>
          <p14:tracePt t="59560" x="6223000" y="3213100"/>
          <p14:tracePt t="59576" x="6223000" y="3251200"/>
          <p14:tracePt t="59593" x="6223000" y="3270250"/>
          <p14:tracePt t="59610" x="6223000" y="3289300"/>
          <p14:tracePt t="59626" x="6223000" y="3295650"/>
          <p14:tracePt t="59643" x="6223000" y="3314700"/>
          <p14:tracePt t="59697" x="6223000" y="3321050"/>
          <p14:tracePt t="59817" x="6229350" y="3321050"/>
          <p14:tracePt t="59840" x="6242050" y="3314700"/>
          <p14:tracePt t="59846" x="6242050" y="3302000"/>
          <p14:tracePt t="59864" x="6248400" y="3295650"/>
          <p14:tracePt t="59877" x="6248400" y="3282950"/>
          <p14:tracePt t="59880" x="6254750" y="3251200"/>
          <p14:tracePt t="59897" x="6261100" y="3206750"/>
          <p14:tracePt t="59912" x="6261100" y="3168650"/>
          <p14:tracePt t="59943" x="6267450" y="3079750"/>
          <p14:tracePt t="59944" x="6273800" y="3003550"/>
          <p14:tracePt t="59944" x="6273800" y="2978150"/>
          <p14:tracePt t="59961" x="6273800" y="2876550"/>
          <p14:tracePt t="59977" x="6273800" y="2819400"/>
          <p14:tracePt t="59994" x="6273800" y="2768600"/>
          <p14:tracePt t="60010" x="6273800" y="2743200"/>
          <p14:tracePt t="60027" x="6267450" y="2711450"/>
          <p14:tracePt t="60044" x="6267450" y="2698750"/>
          <p14:tracePt t="60060" x="6267450" y="2679700"/>
          <p14:tracePt t="60077" x="6267450" y="2667000"/>
          <p14:tracePt t="60281" x="6267450" y="2673350"/>
          <p14:tracePt t="60288" x="6267450" y="2698750"/>
          <p14:tracePt t="60296" x="6267450" y="2705100"/>
          <p14:tracePt t="60304" x="6267450" y="2736850"/>
          <p14:tracePt t="60312" x="6267450" y="2762250"/>
          <p14:tracePt t="60328" x="6273800" y="2882900"/>
          <p14:tracePt t="60344" x="6286500" y="3016250"/>
          <p14:tracePt t="60361" x="6292850" y="3098800"/>
          <p14:tracePt t="60377" x="6292850" y="3155950"/>
          <p14:tracePt t="60394" x="6299200" y="3206750"/>
          <p14:tracePt t="60411" x="6299200" y="3225800"/>
          <p14:tracePt t="60428" x="6299200" y="3232150"/>
          <p14:tracePt t="60445" x="6299200" y="3244850"/>
          <p14:tracePt t="60461" x="6299200" y="3263900"/>
          <p14:tracePt t="60479" x="6299200" y="3270250"/>
          <p14:tracePt t="60494" x="6299200" y="3282950"/>
          <p14:tracePt t="60511" x="6299200" y="3289300"/>
          <p14:tracePt t="60528" x="6299200" y="3295650"/>
          <p14:tracePt t="60704" x="6305550" y="3295650"/>
          <p14:tracePt t="60720" x="6305550" y="3282950"/>
          <p14:tracePt t="60728" x="6305550" y="3251200"/>
          <p14:tracePt t="60737" x="6305550" y="3232150"/>
          <p14:tracePt t="60745" x="6305550" y="3175000"/>
          <p14:tracePt t="60761" x="6311900" y="3111500"/>
          <p14:tracePt t="60778" x="6311900" y="3022600"/>
          <p14:tracePt t="60795" x="6305550" y="2965450"/>
          <p14:tracePt t="60812" x="6305550" y="2921000"/>
          <p14:tracePt t="60828" x="6305550" y="2889250"/>
          <p14:tracePt t="60845" x="6305550" y="2857500"/>
          <p14:tracePt t="60862" x="6299200" y="2781300"/>
          <p14:tracePt t="60878" x="6299200" y="2749550"/>
          <p14:tracePt t="60895" x="6299200" y="2724150"/>
          <p14:tracePt t="60912" x="6299200" y="2711450"/>
          <p14:tracePt t="61121" x="6299200" y="2717800"/>
          <p14:tracePt t="61129" x="6299200" y="2736850"/>
          <p14:tracePt t="61146" x="6299200" y="2762250"/>
          <p14:tracePt t="61146" x="6305550" y="2787650"/>
          <p14:tracePt t="61162" x="6305550" y="2857500"/>
          <p14:tracePt t="61179" x="6311900" y="2952750"/>
          <p14:tracePt t="61195" x="6318250" y="3054350"/>
          <p14:tracePt t="61212" x="6318250" y="3117850"/>
          <p14:tracePt t="61229" x="6318250" y="3168650"/>
          <p14:tracePt t="61246" x="6318250" y="3232150"/>
          <p14:tracePt t="61262" x="6318250" y="3244850"/>
          <p14:tracePt t="61279" x="6318250" y="3257550"/>
          <p14:tracePt t="61296" x="6318250" y="3270250"/>
          <p14:tracePt t="61313" x="6318250" y="3276600"/>
          <p14:tracePt t="61329" x="6318250" y="3289300"/>
          <p14:tracePt t="61408" x="6318250" y="3295650"/>
          <p14:tracePt t="61432" x="6318250" y="3302000"/>
          <p14:tracePt t="61441" x="6318250" y="3308350"/>
          <p14:tracePt t="61456" x="6318250" y="3314700"/>
          <p14:tracePt t="61464" x="6305550" y="3321050"/>
          <p14:tracePt t="61488" x="6305550" y="3327400"/>
          <p14:tracePt t="62656" x="6305550" y="3308350"/>
          <p14:tracePt t="62664" x="6305550" y="3289300"/>
          <p14:tracePt t="62672" x="6305550" y="3270250"/>
          <p14:tracePt t="62681" x="6311900" y="3257550"/>
          <p14:tracePt t="62688" x="6318250" y="3206750"/>
          <p14:tracePt t="62704" x="6324600" y="3175000"/>
          <p14:tracePt t="62720" x="6324600" y="3136900"/>
          <p14:tracePt t="62732" x="6330950" y="3092450"/>
          <p14:tracePt t="62748" x="6337300" y="3009900"/>
          <p14:tracePt t="62765" x="6337300" y="2978150"/>
          <p14:tracePt t="62781" x="6337300" y="2952750"/>
          <p14:tracePt t="62798" x="6343650" y="2927350"/>
          <p14:tracePt t="62815" x="6343650" y="2895600"/>
          <p14:tracePt t="62833" x="6343650" y="2889250"/>
          <p14:tracePt t="62848" x="6350000" y="2863850"/>
          <p14:tracePt t="62865" x="6350000" y="2844800"/>
          <p14:tracePt t="62904" x="6350000" y="2838450"/>
          <p14:tracePt t="62928" x="6350000" y="2832100"/>
          <p14:tracePt t="62931" x="6350000" y="2825750"/>
          <p14:tracePt t="62948" x="6350000" y="2819400"/>
          <p14:tracePt t="62949" x="6350000" y="2800350"/>
          <p14:tracePt t="62965" x="6350000" y="2774950"/>
          <p14:tracePt t="62982" x="6350000" y="2762250"/>
          <p14:tracePt t="62998" x="6350000" y="2749550"/>
          <p14:tracePt t="63015" x="6350000" y="2736850"/>
          <p14:tracePt t="63032" x="6350000" y="2730500"/>
          <p14:tracePt t="6397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8325" y="0"/>
            <a:ext cx="7305675" cy="6829425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2875" y="1905000"/>
            <a:ext cx="213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for determining molecular symmetry and point group</a:t>
            </a:r>
          </a:p>
          <a:p>
            <a:endParaRPr lang="en-US" dirty="0"/>
          </a:p>
          <a:p>
            <a:r>
              <a:rPr lang="en-US" dirty="0" smtClean="0"/>
              <a:t>Use molecular geometry to follow chain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3"/>
    </mc:Choice>
    <mc:Fallback xmlns="">
      <p:transition spd="slow" advTm="2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328" x="2254250" y="2006600"/>
          <p14:tracePt t="10441" x="2266950" y="1993900"/>
          <p14:tracePt t="10521" x="2273300" y="1987550"/>
          <p14:tracePt t="10553" x="2286000" y="1981200"/>
          <p14:tracePt t="10569" x="2292350" y="1981200"/>
          <p14:tracePt t="10582" x="2317750" y="1968500"/>
          <p14:tracePt t="10585" x="2343150" y="1936750"/>
          <p14:tracePt t="10600" x="2413000" y="1866900"/>
          <p14:tracePt t="10616" x="2495550" y="1778000"/>
          <p14:tracePt t="10633" x="2635250" y="1663700"/>
          <p14:tracePt t="10650" x="2800350" y="1498600"/>
          <p14:tracePt t="10667" x="2857500" y="1403350"/>
          <p14:tracePt t="10683" x="2895600" y="1308100"/>
          <p14:tracePt t="10700" x="2921000" y="1238250"/>
          <p14:tracePt t="10716" x="2927350" y="1155700"/>
          <p14:tracePt t="10733" x="2927350" y="1130300"/>
          <p14:tracePt t="10750" x="2933700" y="1079500"/>
          <p14:tracePt t="10767" x="2933700" y="1047750"/>
          <p14:tracePt t="10783" x="2933700" y="984250"/>
          <p14:tracePt t="10800" x="2933700" y="914400"/>
          <p14:tracePt t="10817" x="2927350" y="844550"/>
          <p14:tracePt t="10833" x="2927350" y="838200"/>
          <p14:tracePt t="10850" x="2927350" y="831850"/>
          <p14:tracePt t="10866" x="2927350" y="793750"/>
          <p14:tracePt t="10883" x="2933700" y="742950"/>
          <p14:tracePt t="10900" x="2946400" y="698500"/>
          <p14:tracePt t="10917" x="2952750" y="673100"/>
          <p14:tracePt t="10934" x="2959100" y="647700"/>
          <p14:tracePt t="10950" x="2959100" y="641350"/>
          <p14:tracePt t="10967" x="2965450" y="635000"/>
          <p14:tracePt t="10983" x="2971800" y="628650"/>
          <p14:tracePt t="11057" x="2984500" y="622300"/>
          <p14:tracePt t="11089" x="3016250" y="615950"/>
          <p14:tracePt t="11097" x="3035300" y="609600"/>
          <p14:tracePt t="11109" x="3060700" y="609600"/>
          <p14:tracePt t="11117" x="3067050" y="609600"/>
          <p14:tracePt t="11121" x="3111500" y="603250"/>
          <p14:tracePt t="11134" x="3130550" y="596900"/>
          <p14:tracePt t="11150" x="3263900" y="584200"/>
          <p14:tracePt t="11167" x="3365500" y="584200"/>
          <p14:tracePt t="11183" x="3441700" y="584200"/>
          <p14:tracePt t="11201" x="3543300" y="584200"/>
          <p14:tracePt t="11217" x="3714750" y="596900"/>
          <p14:tracePt t="11234" x="3759200" y="596900"/>
          <p14:tracePt t="11250" x="3803650" y="603250"/>
          <p14:tracePt t="11268" x="3854450" y="603250"/>
          <p14:tracePt t="11284" x="3905250" y="609600"/>
          <p14:tracePt t="11301" x="4013200" y="615950"/>
          <p14:tracePt t="11317" x="4133850" y="635000"/>
          <p14:tracePt t="11334" x="4216400" y="660400"/>
          <p14:tracePt t="11350" x="4578350" y="711200"/>
          <p14:tracePt t="11368" x="4730750" y="723900"/>
          <p14:tracePt t="11384" x="4889500" y="736600"/>
          <p14:tracePt t="11401" x="4933950" y="742950"/>
          <p14:tracePt t="11418" x="4965700" y="742950"/>
          <p14:tracePt t="11434" x="5010150" y="749300"/>
          <p14:tracePt t="11451" x="5073650" y="762000"/>
          <p14:tracePt t="11468" x="5156200" y="774700"/>
          <p14:tracePt t="11485" x="5213350" y="781050"/>
          <p14:tracePt t="11502" x="5289550" y="787400"/>
          <p14:tracePt t="11517" x="5391150" y="800100"/>
          <p14:tracePt t="11534" x="5448300" y="800100"/>
          <p14:tracePt t="11551" x="5657850" y="831850"/>
          <p14:tracePt t="11568" x="5759450" y="844550"/>
          <p14:tracePt t="11584" x="5886450" y="869950"/>
          <p14:tracePt t="11601" x="5918200" y="882650"/>
          <p14:tracePt t="11618" x="5924550" y="882650"/>
          <p14:tracePt t="11761" x="5924550" y="889000"/>
          <p14:tracePt t="11785" x="5911850" y="895350"/>
          <p14:tracePt t="11793" x="5886450" y="908050"/>
          <p14:tracePt t="11801" x="5835650" y="914400"/>
          <p14:tracePt t="11817" x="5791200" y="920750"/>
          <p14:tracePt t="11825" x="5613400" y="933450"/>
          <p14:tracePt t="11835" x="5327650" y="914400"/>
          <p14:tracePt t="11851" x="4953000" y="869950"/>
          <p14:tracePt t="11868" x="4635500" y="812800"/>
          <p14:tracePt t="11885" x="4248150" y="742950"/>
          <p14:tracePt t="11902" x="4114800" y="717550"/>
          <p14:tracePt t="11918" x="3962400" y="673100"/>
          <p14:tracePt t="11935" x="3873500" y="647700"/>
          <p14:tracePt t="11952" x="3441700" y="565150"/>
          <p14:tracePt t="11969" x="3257550" y="527050"/>
          <p14:tracePt t="11985" x="2940050" y="482600"/>
          <p14:tracePt t="12002" x="2844800" y="463550"/>
          <p14:tracePt t="12019" x="2794000" y="463550"/>
          <p14:tracePt t="12036" x="2774950" y="463550"/>
          <p14:tracePt t="12052" x="2743200" y="457200"/>
          <p14:tracePt t="12069" x="2692400" y="450850"/>
          <p14:tracePt t="12085" x="2622550" y="438150"/>
          <p14:tracePt t="12102" x="2546350" y="425450"/>
          <p14:tracePt t="12118" x="2463800" y="406400"/>
          <p14:tracePt t="12135" x="2457450" y="406400"/>
          <p14:tracePt t="12361" x="2457450" y="419100"/>
          <p14:tracePt t="12378" x="2457450" y="457200"/>
          <p14:tracePt t="12378" x="2457450" y="482600"/>
          <p14:tracePt t="12385" x="2470150" y="533400"/>
          <p14:tracePt t="12403" x="2482850" y="565150"/>
          <p14:tracePt t="12419" x="2489200" y="596900"/>
          <p14:tracePt t="12436" x="2489200" y="615950"/>
          <p14:tracePt t="12453" x="2495550" y="647700"/>
          <p14:tracePt t="12470" x="2495550" y="666750"/>
          <p14:tracePt t="12486" x="2501900" y="685800"/>
          <p14:tracePt t="12502" x="2501900" y="704850"/>
          <p14:tracePt t="12519" x="2501900" y="723900"/>
          <p14:tracePt t="12536" x="2501900" y="730250"/>
          <p14:tracePt t="12552" x="2501900" y="742950"/>
          <p14:tracePt t="12570" x="2501900" y="749300"/>
          <p14:tracePt t="12609" x="2501900" y="755650"/>
          <p14:tracePt t="12633" x="2501900" y="762000"/>
          <p14:tracePt t="12905" x="2508250" y="768350"/>
          <p14:tracePt t="12913" x="2514600" y="768350"/>
          <p14:tracePt t="12929" x="2520950" y="768350"/>
          <p14:tracePt t="12937" x="2533650" y="774700"/>
          <p14:tracePt t="12953" x="2540000" y="774700"/>
          <p14:tracePt t="12961" x="2559050" y="787400"/>
          <p14:tracePt t="12977" x="2597150" y="812800"/>
          <p14:tracePt t="12987" x="2622550" y="825500"/>
          <p14:tracePt t="13020" x="2667000" y="844550"/>
          <p14:tracePt t="13021" x="2717800" y="863600"/>
          <p14:tracePt t="13037" x="2755900" y="882650"/>
          <p14:tracePt t="13054" x="2800350" y="895350"/>
          <p14:tracePt t="13071" x="2838450" y="901700"/>
          <p14:tracePt t="13087" x="2870200" y="914400"/>
          <p14:tracePt t="13104" x="2889250" y="914400"/>
          <p14:tracePt t="13120" x="2921000" y="920750"/>
          <p14:tracePt t="13713" x="2921000" y="914400"/>
          <p14:tracePt t="13737" x="2921000" y="908050"/>
          <p14:tracePt t="13777" x="2921000" y="901700"/>
          <p14:tracePt t="13785" x="2927350" y="901700"/>
          <p14:tracePt t="13801" x="2927350" y="895350"/>
          <p14:tracePt t="13814" x="2927350" y="882650"/>
          <p14:tracePt t="13817" x="2940050" y="882650"/>
          <p14:tracePt t="13822" x="2940050" y="863600"/>
          <p14:tracePt t="13838" x="2946400" y="850900"/>
          <p14:tracePt t="13855" x="2959100" y="831850"/>
          <p14:tracePt t="13872" x="2971800" y="819150"/>
          <p14:tracePt t="13888" x="2984500" y="806450"/>
          <p14:tracePt t="13905" x="2990850" y="800100"/>
          <p14:tracePt t="13985" x="2997200" y="793750"/>
          <p14:tracePt t="14025" x="2997200" y="787400"/>
          <p14:tracePt t="14057" x="3003550" y="787400"/>
          <p14:tracePt t="14265" x="3009900" y="787400"/>
          <p14:tracePt t="14272" x="3016250" y="781050"/>
          <p14:tracePt t="14281" x="3022600" y="781050"/>
          <p14:tracePt t="14289" x="3041650" y="781050"/>
          <p14:tracePt t="14306" x="3105150" y="774700"/>
          <p14:tracePt t="14322" x="3162300" y="774700"/>
          <p14:tracePt t="14338" x="3219450" y="781050"/>
          <p14:tracePt t="14355" x="3282950" y="781050"/>
          <p14:tracePt t="14373" x="3321050" y="781050"/>
          <p14:tracePt t="14389" x="3352800" y="787400"/>
          <p14:tracePt t="14406" x="3378200" y="787400"/>
          <p14:tracePt t="14423" x="3486150" y="800100"/>
          <p14:tracePt t="14439" x="3536950" y="800100"/>
          <p14:tracePt t="14455" x="3594100" y="806450"/>
          <p14:tracePt t="14472" x="3727450" y="825500"/>
          <p14:tracePt t="14489" x="3848100" y="831850"/>
          <p14:tracePt t="14506" x="3994150" y="844550"/>
          <p14:tracePt t="14524" x="4038600" y="850900"/>
          <p14:tracePt t="14540" x="4076700" y="850900"/>
          <p14:tracePt t="14557" x="4121150" y="857250"/>
          <p14:tracePt t="14573" x="4178300" y="857250"/>
          <p14:tracePt t="14590" x="4305300" y="869950"/>
          <p14:tracePt t="14606" x="4413250" y="876300"/>
          <p14:tracePt t="14623" x="4489450" y="876300"/>
          <p14:tracePt t="14640" x="4540250" y="882650"/>
          <p14:tracePt t="14656" x="4622800" y="882650"/>
          <p14:tracePt t="14673" x="4667250" y="882650"/>
          <p14:tracePt t="14690" x="4699000" y="882650"/>
          <p14:tracePt t="14707" x="4737100" y="882650"/>
          <p14:tracePt t="14723" x="4768850" y="882650"/>
          <p14:tracePt t="14739" x="4813300" y="876300"/>
          <p14:tracePt t="14756" x="4826000" y="876300"/>
          <p14:tracePt t="14773" x="4838700" y="876300"/>
          <p14:tracePt t="14817" x="4851400" y="876300"/>
          <p14:tracePt t="14841" x="4857750" y="876300"/>
          <p14:tracePt t="14849" x="4883150" y="869950"/>
          <p14:tracePt t="14857" x="4914900" y="869950"/>
          <p14:tracePt t="14873" x="4921250" y="869950"/>
          <p14:tracePt t="14889" x="4927600" y="869950"/>
          <p14:tracePt t="14906" x="4933950" y="869950"/>
          <p14:tracePt t="14929" x="4946650" y="869950"/>
          <p14:tracePt t="14937" x="4959350" y="869950"/>
          <p14:tracePt t="14957" x="4978400" y="869950"/>
          <p14:tracePt t="14973" x="5003800" y="869950"/>
          <p14:tracePt t="14985" x="5010150" y="869950"/>
          <p14:tracePt t="15393" x="5016500" y="869950"/>
          <p14:tracePt t="15401" x="5022850" y="869950"/>
          <p14:tracePt t="15409" x="5035550" y="882650"/>
          <p14:tracePt t="15417" x="5035550" y="895350"/>
          <p14:tracePt t="15441" x="5048250" y="908050"/>
          <p14:tracePt t="15449" x="5054600" y="920750"/>
          <p14:tracePt t="15458" x="5060950" y="920750"/>
          <p14:tracePt t="15474" x="5067300" y="927100"/>
          <p14:tracePt t="16153" x="5073650" y="927100"/>
          <p14:tracePt t="16168" x="5080000" y="927100"/>
          <p14:tracePt t="16185" x="5086350" y="927100"/>
          <p14:tracePt t="16209" x="5092700" y="927100"/>
          <p14:tracePt t="16217" x="5099050" y="927100"/>
          <p14:tracePt t="16234" x="5105400" y="927100"/>
          <p14:tracePt t="16241" x="5105400" y="933450"/>
          <p14:tracePt t="16249" x="5124450" y="939800"/>
          <p14:tracePt t="16265" x="5137150" y="952500"/>
          <p14:tracePt t="16275" x="5149850" y="958850"/>
          <p14:tracePt t="16292" x="5149850" y="965200"/>
          <p14:tracePt t="16309" x="5156200" y="977900"/>
          <p14:tracePt t="16326" x="5162550" y="990600"/>
          <p14:tracePt t="16343" x="5168900" y="1009650"/>
          <p14:tracePt t="16359" x="5168900" y="1028700"/>
          <p14:tracePt t="16376" x="5175250" y="1041400"/>
          <p14:tracePt t="16393" x="5181600" y="1092200"/>
          <p14:tracePt t="16409" x="5187950" y="1123950"/>
          <p14:tracePt t="16426" x="5187950" y="1162050"/>
          <p14:tracePt t="16443" x="5187950" y="1193800"/>
          <p14:tracePt t="16460" x="5187950" y="1219200"/>
          <p14:tracePt t="16476" x="5194300" y="1257300"/>
          <p14:tracePt t="16493" x="5194300" y="1295400"/>
          <p14:tracePt t="16509" x="5207000" y="1327150"/>
          <p14:tracePt t="16526" x="5207000" y="1352550"/>
          <p14:tracePt t="16543" x="5207000" y="1377950"/>
          <p14:tracePt t="16560" x="5213350" y="1416050"/>
          <p14:tracePt t="16577" x="5213350" y="1466850"/>
          <p14:tracePt t="16594" x="5213350" y="1479550"/>
          <p14:tracePt t="16610" x="5213350" y="1498600"/>
          <p14:tracePt t="16626" x="5213350" y="1517650"/>
          <p14:tracePt t="16643" x="5213350" y="1530350"/>
          <p14:tracePt t="16659" x="5207000" y="1543050"/>
          <p14:tracePt t="16676" x="5194300" y="1549400"/>
          <p14:tracePt t="16693" x="5194300" y="1562100"/>
          <p14:tracePt t="16709" x="5187950" y="1587500"/>
          <p14:tracePt t="16726" x="5175250" y="1606550"/>
          <p14:tracePt t="16743" x="5168900" y="1638300"/>
          <p14:tracePt t="16760" x="5156200" y="1657350"/>
          <p14:tracePt t="16776" x="5149850" y="1670050"/>
          <p14:tracePt t="16793" x="5149850" y="1682750"/>
          <p14:tracePt t="16810" x="5149850" y="1695450"/>
          <p14:tracePt t="16827" x="5149850" y="1701800"/>
          <p14:tracePt t="16844" x="5149850" y="1708150"/>
          <p14:tracePt t="16860" x="5143500" y="1720850"/>
          <p14:tracePt t="16877" x="5137150" y="1727200"/>
          <p14:tracePt t="16893" x="5137150" y="1746250"/>
          <p14:tracePt t="16911" x="5130800" y="1765300"/>
          <p14:tracePt t="16926" x="5130800" y="1790700"/>
          <p14:tracePt t="16943" x="5124450" y="1816100"/>
          <p14:tracePt t="16960" x="5118100" y="1847850"/>
          <p14:tracePt t="16977" x="5118100" y="1866900"/>
          <p14:tracePt t="16994" x="5118100" y="1898650"/>
          <p14:tracePt t="17010" x="5111750" y="1936750"/>
          <p14:tracePt t="17028" x="5111750" y="1949450"/>
          <p14:tracePt t="17044" x="5111750" y="1955800"/>
          <p14:tracePt t="17060" x="5111750" y="1968500"/>
          <p14:tracePt t="17077" x="5105400" y="2000250"/>
          <p14:tracePt t="17094" x="5105400" y="2012950"/>
          <p14:tracePt t="17110" x="5099050" y="2025650"/>
          <p14:tracePt t="17127" x="5092700" y="2057400"/>
          <p14:tracePt t="17144" x="5086350" y="2076450"/>
          <p14:tracePt t="17160" x="5080000" y="2120900"/>
          <p14:tracePt t="17177" x="5080000" y="2190750"/>
          <p14:tracePt t="17194" x="5073650" y="2311400"/>
          <p14:tracePt t="17211" x="5073650" y="2381250"/>
          <p14:tracePt t="17228" x="5073650" y="2438400"/>
          <p14:tracePt t="17244" x="5073650" y="2495550"/>
          <p14:tracePt t="17260" x="5073650" y="2578100"/>
          <p14:tracePt t="17277" x="5073650" y="2647950"/>
          <p14:tracePt t="17294" x="5080000" y="2673350"/>
          <p14:tracePt t="17311" x="5080000" y="2679700"/>
          <p14:tracePt t="17327" x="5080000" y="2692400"/>
          <p14:tracePt t="17344" x="5080000" y="2698750"/>
          <p14:tracePt t="17425" x="5080000" y="2705100"/>
          <p14:tracePt t="17433" x="5080000" y="2711450"/>
          <p14:tracePt t="17441" x="5086350" y="2717800"/>
          <p14:tracePt t="17473" x="5086350" y="2730500"/>
          <p14:tracePt t="17481" x="5086350" y="2736850"/>
          <p14:tracePt t="17489" x="5092700" y="2743200"/>
          <p14:tracePt t="17497" x="5092700" y="2781300"/>
          <p14:tracePt t="17527" x="5092700" y="2794000"/>
          <p14:tracePt t="17529" x="5092700" y="2800350"/>
          <p14:tracePt t="17544" x="5092700" y="2819400"/>
          <p14:tracePt t="17561" x="5092700" y="2825750"/>
          <p14:tracePt t="17578" x="5092700" y="2870200"/>
          <p14:tracePt t="17595" x="5092700" y="2901950"/>
          <p14:tracePt t="17612" x="5092700" y="2952750"/>
          <p14:tracePt t="17628" x="5092700" y="3003550"/>
          <p14:tracePt t="17644" x="5092700" y="3067050"/>
          <p14:tracePt t="17661" x="5092700" y="3117850"/>
          <p14:tracePt t="17677" x="5092700" y="3168650"/>
          <p14:tracePt t="17694" x="5092700" y="3213100"/>
          <p14:tracePt t="17712" x="5092700" y="3295650"/>
          <p14:tracePt t="17728" x="5099050" y="3435350"/>
          <p14:tracePt t="17745" x="5099050" y="3505200"/>
          <p14:tracePt t="17761" x="5099050" y="3549650"/>
          <p14:tracePt t="17778" x="5099050" y="3644900"/>
          <p14:tracePt t="17795" x="5092700" y="3683000"/>
          <p14:tracePt t="17812" x="5092700" y="3721100"/>
          <p14:tracePt t="17828" x="5080000" y="3771900"/>
          <p14:tracePt t="17846" x="5073650" y="3829050"/>
          <p14:tracePt t="17862" x="5060950" y="3860800"/>
          <p14:tracePt t="17878" x="5054600" y="3892550"/>
          <p14:tracePt t="17895" x="5041900" y="3937000"/>
          <p14:tracePt t="17912" x="5029200" y="4038600"/>
          <p14:tracePt t="17929" x="5029200" y="4121150"/>
          <p14:tracePt t="17945" x="5022850" y="4222750"/>
          <p14:tracePt t="17961" x="5022850" y="4260850"/>
          <p14:tracePt t="17978" x="5016500" y="4349750"/>
          <p14:tracePt t="17995" x="4997450" y="4470400"/>
          <p14:tracePt t="18012" x="4940300" y="4705350"/>
          <p14:tracePt t="18029" x="4845050" y="5111750"/>
          <p14:tracePt t="18045" x="4768850" y="5340350"/>
          <p14:tracePt t="18062" x="4699000" y="5511800"/>
          <p14:tracePt t="18080" x="4667250" y="5613400"/>
          <p14:tracePt t="18095" x="4654550" y="5670550"/>
          <p14:tracePt t="18111" x="4641850" y="5695950"/>
          <p14:tracePt t="18128" x="4635500" y="5727700"/>
          <p14:tracePt t="18169" x="4629150" y="5734050"/>
          <p14:tracePt t="18193" x="4622800" y="5746750"/>
          <p14:tracePt t="18201" x="4622800" y="5759450"/>
          <p14:tracePt t="18212" x="4603750" y="5778500"/>
          <p14:tracePt t="18217" x="4584700" y="5829300"/>
          <p14:tracePt t="18233" x="4533900" y="5924550"/>
          <p14:tracePt t="18249" x="4483100" y="6045200"/>
          <p14:tracePt t="18263" x="4425950" y="6159500"/>
          <p14:tracePt t="18279" x="4356100" y="6286500"/>
          <p14:tracePt t="18296" x="4318000" y="6369050"/>
          <p14:tracePt t="18312" x="4298950" y="6419850"/>
          <p14:tracePt t="18329" x="4292600" y="6445250"/>
          <p14:tracePt t="18346" x="4292600" y="6470650"/>
          <p14:tracePt t="18363" x="4292600" y="6477000"/>
          <p14:tracePt t="18379" x="4292600" y="6502400"/>
          <p14:tracePt t="18396" x="4305300" y="6508750"/>
          <p14:tracePt t="18413" x="4343400" y="6508750"/>
          <p14:tracePt t="18429" x="4387850" y="6508750"/>
          <p14:tracePt t="18445" x="4425950" y="6527800"/>
          <p14:tracePt t="18463" x="4438650" y="6540500"/>
          <p14:tracePt t="18479" x="4457700" y="6553200"/>
          <p14:tracePt t="18496" x="4489450" y="6591300"/>
          <p14:tracePt t="18512" x="4546600" y="6667500"/>
          <p14:tracePt t="18529" x="4565650" y="6686550"/>
          <p14:tracePt t="18547" x="4603750" y="6705600"/>
          <p14:tracePt t="18563" x="4616450" y="6711950"/>
          <p14:tracePt t="18579" x="4705350" y="6750050"/>
          <p14:tracePt t="18596" x="4756150" y="6775450"/>
          <p14:tracePt t="18613" x="4800600" y="6794500"/>
          <p14:tracePt t="18630" x="4870450" y="6794500"/>
          <p14:tracePt t="18646" x="4933950" y="6794500"/>
          <p14:tracePt t="18663" x="4991100" y="6788150"/>
          <p14:tracePt t="18681" x="5086350" y="6794500"/>
          <p14:tracePt t="18697" x="5130800" y="6807200"/>
          <p14:tracePt t="18713" x="5213350" y="6813550"/>
          <p14:tracePt t="18730" x="5245100" y="6813550"/>
          <p14:tracePt t="18746" x="5295900" y="6813550"/>
          <p14:tracePt t="18762" x="5327650" y="6813550"/>
          <p14:tracePt t="18780" x="5384800" y="6813550"/>
          <p14:tracePt t="18796" x="5410200" y="6813550"/>
          <p14:tracePt t="18813" x="5441950" y="6813550"/>
          <p14:tracePt t="18829" x="5473700" y="6807200"/>
          <p14:tracePt t="18847" x="5518150" y="6781800"/>
          <p14:tracePt t="18863" x="5530850" y="6769100"/>
          <p14:tracePt t="18880" x="5543550" y="6731000"/>
          <p14:tracePt t="18897" x="5549900" y="6705600"/>
          <p14:tracePt t="18913" x="5562600" y="6610350"/>
          <p14:tracePt t="18930" x="5562600" y="6572250"/>
          <p14:tracePt t="18947" x="5562600" y="6527800"/>
          <p14:tracePt t="18964" x="5549900" y="6457950"/>
          <p14:tracePt t="18980" x="5530850" y="6407150"/>
          <p14:tracePt t="18997" x="5492750" y="6343650"/>
          <p14:tracePt t="19014" x="5467350" y="6305550"/>
          <p14:tracePt t="19030" x="5448300" y="6286500"/>
          <p14:tracePt t="19046" x="5422900" y="6267450"/>
          <p14:tracePt t="19063" x="5372100" y="6242050"/>
          <p14:tracePt t="19080" x="5314950" y="6203950"/>
          <p14:tracePt t="19097" x="5245100" y="6191250"/>
          <p14:tracePt t="19113" x="5181600" y="6184900"/>
          <p14:tracePt t="19130" x="5137150" y="6184900"/>
          <p14:tracePt t="19147" x="5099050" y="6191250"/>
          <p14:tracePt t="19164" x="5010150" y="6235700"/>
          <p14:tracePt t="19180" x="4902200" y="6286500"/>
          <p14:tracePt t="19197" x="4787900" y="6343650"/>
          <p14:tracePt t="19214" x="4667250" y="6413500"/>
          <p14:tracePt t="19231" x="4533900" y="6508750"/>
          <p14:tracePt t="19247" x="4489450" y="6546850"/>
          <p14:tracePt t="19263" x="4464050" y="6578600"/>
          <p14:tracePt t="19280" x="4432300" y="6610350"/>
          <p14:tracePt t="19297" x="4425950" y="6648450"/>
          <p14:tracePt t="19313" x="4406900" y="6705600"/>
          <p14:tracePt t="19331" x="4406900" y="6737350"/>
          <p14:tracePt t="19347" x="4413250" y="6750050"/>
          <p14:tracePt t="19363" x="4419600" y="6750050"/>
          <p14:tracePt t="19381" x="4438650" y="6762750"/>
          <p14:tracePt t="19398" x="4451350" y="6775450"/>
          <p14:tracePt t="19414" x="4464050" y="6781800"/>
          <p14:tracePt t="19431" x="4489450" y="6800850"/>
          <p14:tracePt t="19448" x="4527550" y="6826250"/>
          <p14:tracePt t="19464" x="4654550" y="6851650"/>
          <p14:tracePt t="19481" x="4756150" y="6851650"/>
          <p14:tracePt t="19498" x="4908550" y="6851650"/>
          <p14:tracePt t="19514" x="5022850" y="6851650"/>
          <p14:tracePt t="19530" x="5156200" y="6851650"/>
          <p14:tracePt t="19547" x="5353050" y="6851650"/>
          <p14:tracePt t="19564" x="5651500" y="6851650"/>
          <p14:tracePt t="19580" x="5803900" y="6851650"/>
          <p14:tracePt t="19598" x="5937250" y="6851650"/>
          <p14:tracePt t="19615" x="6178550" y="6851650"/>
          <p14:tracePt t="19631" x="6273800" y="6851650"/>
          <p14:tracePt t="19648" x="6527800" y="6851650"/>
          <p14:tracePt t="19665" x="6750050" y="6851650"/>
          <p14:tracePt t="19681" x="7023100" y="6851650"/>
          <p14:tracePt t="19698" x="7258050" y="6845300"/>
          <p14:tracePt t="19715" x="7518400" y="6781800"/>
          <p14:tracePt t="19731" x="7620000" y="6750050"/>
          <p14:tracePt t="19748" x="7689850" y="6743700"/>
          <p14:tracePt t="19765" x="7734300" y="6737350"/>
          <p14:tracePt t="19781" x="7740650" y="6737350"/>
          <p14:tracePt t="19798" x="7766050" y="6731000"/>
          <p14:tracePt t="19815" x="7772400" y="6718300"/>
          <p14:tracePt t="19849" x="7772400" y="6711950"/>
          <p14:tracePt t="19864" x="7772400" y="6705600"/>
          <p14:tracePt t="19865" x="7778750" y="6692900"/>
          <p14:tracePt t="19881" x="7785100" y="6642100"/>
          <p14:tracePt t="19899" x="7797800" y="6584950"/>
          <p14:tracePt t="19915" x="7816850" y="6540500"/>
          <p14:tracePt t="19932" x="7835900" y="6508750"/>
          <p14:tracePt t="19948" x="7842250" y="6496050"/>
          <p14:tracePt t="20017" x="7842250" y="6489700"/>
          <p14:tracePt t="20025" x="7835900" y="6477000"/>
          <p14:tracePt t="20033" x="7823200" y="6477000"/>
          <p14:tracePt t="20041" x="7810500" y="6470650"/>
          <p14:tracePt t="20049" x="7696200" y="6451600"/>
          <p14:tracePt t="20049" x="7639050" y="6445250"/>
          <p14:tracePt t="20073" x="7575550" y="6432550"/>
          <p14:tracePt t="20082" x="7416800" y="6407150"/>
          <p14:tracePt t="20099" x="7289800" y="6400800"/>
          <p14:tracePt t="20115" x="7200900" y="6400800"/>
          <p14:tracePt t="20131" x="7118350" y="6394450"/>
          <p14:tracePt t="20148" x="7080250" y="6394450"/>
          <p14:tracePt t="20165" x="7016750" y="6394450"/>
          <p14:tracePt t="20181" x="6953250" y="6394450"/>
          <p14:tracePt t="20199" x="6896100" y="6413500"/>
          <p14:tracePt t="20215" x="6864350" y="6426200"/>
          <p14:tracePt t="20232" x="6845300" y="6438900"/>
          <p14:tracePt t="20249" x="6826250" y="6445250"/>
          <p14:tracePt t="20266" x="6807200" y="6477000"/>
          <p14:tracePt t="20282" x="6800850" y="6508750"/>
          <p14:tracePt t="20298" x="6800850" y="6515100"/>
          <p14:tracePt t="20315" x="6800850" y="6534150"/>
          <p14:tracePt t="20332" x="6819900" y="6559550"/>
          <p14:tracePt t="20348" x="6864350" y="6591300"/>
          <p14:tracePt t="20365" x="6915150" y="6629400"/>
          <p14:tracePt t="20382" x="6972300" y="6654800"/>
          <p14:tracePt t="20399" x="7023100" y="6692900"/>
          <p14:tracePt t="20416" x="7137400" y="6724650"/>
          <p14:tracePt t="20433" x="7175500" y="6731000"/>
          <p14:tracePt t="20449" x="7219950" y="6737350"/>
          <p14:tracePt t="20465" x="7289800" y="6743700"/>
          <p14:tracePt t="20482" x="7366000" y="6743700"/>
          <p14:tracePt t="20499" x="7512050" y="6756400"/>
          <p14:tracePt t="20516" x="7556500" y="6762750"/>
          <p14:tracePt t="20533" x="7588250" y="6756400"/>
          <p14:tracePt t="20549" x="7600950" y="6750050"/>
          <p14:tracePt t="20566" x="7626350" y="6718300"/>
          <p14:tracePt t="20583" x="7639050" y="6692900"/>
          <p14:tracePt t="20600" x="7664450" y="6654800"/>
          <p14:tracePt t="20616" x="7702550" y="6559550"/>
          <p14:tracePt t="20634" x="7702550" y="6508750"/>
          <p14:tracePt t="20649" x="7683500" y="6451600"/>
          <p14:tracePt t="20666" x="7683500" y="6413500"/>
          <p14:tracePt t="20683" x="7670800" y="6394450"/>
          <p14:tracePt t="20700" x="7651750" y="6356350"/>
          <p14:tracePt t="20716" x="7607300" y="6318250"/>
          <p14:tracePt t="20733" x="7575550" y="6299200"/>
          <p14:tracePt t="20750" x="7537450" y="6292850"/>
          <p14:tracePt t="20766" x="7454900" y="6286500"/>
          <p14:tracePt t="20782" x="7334250" y="6273800"/>
          <p14:tracePt t="20800" x="7054850" y="6286500"/>
          <p14:tracePt t="20817" x="6946900" y="6318250"/>
          <p14:tracePt t="20833" x="6851650" y="6375400"/>
          <p14:tracePt t="20849" x="6743700" y="6438900"/>
          <p14:tracePt t="20866" x="6648450" y="6496050"/>
          <p14:tracePt t="20883" x="6540500" y="6565900"/>
          <p14:tracePt t="20900" x="6508750" y="6584950"/>
          <p14:tracePt t="20916" x="6489700" y="6616700"/>
          <p14:tracePt t="20933" x="6489700" y="6635750"/>
          <p14:tracePt t="20950" x="6489700" y="6642100"/>
          <p14:tracePt t="20967" x="6489700" y="6648450"/>
          <p14:tracePt t="20984" x="6527800" y="6673850"/>
          <p14:tracePt t="21000" x="6584950" y="6711950"/>
          <p14:tracePt t="21017" x="6604000" y="6724650"/>
          <p14:tracePt t="21033" x="6686550" y="6737350"/>
          <p14:tracePt t="21050" x="6724650" y="6756400"/>
          <p14:tracePt t="21067" x="6775450" y="6769100"/>
          <p14:tracePt t="21084" x="6813550" y="6769100"/>
          <p14:tracePt t="21100" x="6851650" y="6775450"/>
          <p14:tracePt t="21116" x="6915150" y="6756400"/>
          <p14:tracePt t="21133" x="7010400" y="6705600"/>
          <p14:tracePt t="21152" x="7054850" y="6686550"/>
          <p14:tracePt t="21168" x="7118350" y="6648450"/>
          <p14:tracePt t="21184" x="7200900" y="6584950"/>
          <p14:tracePt t="21202" x="7251700" y="6546850"/>
          <p14:tracePt t="21218" x="7258050" y="6540500"/>
          <p14:tracePt t="21234" x="7270750" y="6527800"/>
          <p14:tracePt t="21251" x="7296150" y="6508750"/>
          <p14:tracePt t="21268" x="7302500" y="6496050"/>
          <p14:tracePt t="21285" x="7308850" y="6470650"/>
          <p14:tracePt t="21301" x="7321550" y="6451600"/>
          <p14:tracePt t="21318" x="7334250" y="6400800"/>
          <p14:tracePt t="21335" x="7340600" y="6343650"/>
          <p14:tracePt t="21352" x="7340600" y="6305550"/>
          <p14:tracePt t="21369" x="7334250" y="6254750"/>
          <p14:tracePt t="21385" x="7327900" y="6235700"/>
          <p14:tracePt t="21433" x="7321550" y="6235700"/>
          <p14:tracePt t="21441" x="7315200" y="6216650"/>
          <p14:tracePt t="21452" x="7296150" y="6197600"/>
          <p14:tracePt t="21457" x="7264400" y="6172200"/>
          <p14:tracePt t="21473" x="7239000" y="6159500"/>
          <p14:tracePt t="21490" x="7226300" y="6146800"/>
          <p14:tracePt t="21506" x="7213600" y="6140450"/>
          <p14:tracePt t="21519" x="7207250" y="6134100"/>
          <p14:tracePt t="21535" x="7188200" y="6121400"/>
          <p14:tracePt t="21589" x="0" y="0"/>
        </p14:tracePtLst>
        <p14:tracePtLst>
          <p14:tracePt t="25090" x="5359400" y="762000"/>
          <p14:tracePt t="25091" x="5340350" y="749300"/>
          <p14:tracePt t="25107" x="5308600" y="730250"/>
          <p14:tracePt t="25108" x="5257800" y="698500"/>
          <p14:tracePt t="25124" x="5156200" y="679450"/>
          <p14:tracePt t="25141" x="5029200" y="641350"/>
          <p14:tracePt t="25158" x="4794250" y="596900"/>
          <p14:tracePt t="25175" x="4667250" y="565150"/>
          <p14:tracePt t="25191" x="4533900" y="539750"/>
          <p14:tracePt t="25208" x="4368800" y="520700"/>
          <p14:tracePt t="25225" x="4241800" y="501650"/>
          <p14:tracePt t="25241" x="4019550" y="501650"/>
          <p14:tracePt t="25265" x="3854450" y="495300"/>
          <p14:tracePt t="25281" x="3683000" y="495300"/>
          <p14:tracePt t="25292" x="3556000" y="514350"/>
          <p14:tracePt t="25308" x="3403600" y="552450"/>
          <p14:tracePt t="25324" x="3302000" y="565150"/>
          <p14:tracePt t="25341" x="3200400" y="590550"/>
          <p14:tracePt t="25358" x="3073400" y="615950"/>
          <p14:tracePt t="25375" x="2984500" y="641350"/>
          <p14:tracePt t="25391" x="2749550" y="755650"/>
          <p14:tracePt t="25408" x="2571750" y="920750"/>
          <p14:tracePt t="25426" x="2444750" y="1041400"/>
          <p14:tracePt t="25441" x="2330450" y="1206500"/>
          <p14:tracePt t="25458" x="2228850" y="1365250"/>
          <p14:tracePt t="25474" x="2159000" y="1568450"/>
          <p14:tracePt t="25491" x="2114550" y="1765300"/>
          <p14:tracePt t="25509" x="2095500" y="1981200"/>
          <p14:tracePt t="25525" x="2082800" y="2451100"/>
          <p14:tracePt t="25542" x="2152650" y="2832100"/>
          <p14:tracePt t="25559" x="2343150" y="3409950"/>
          <p14:tracePt t="25575" x="2457450" y="3727450"/>
          <p14:tracePt t="25592" x="2571750" y="3994150"/>
          <p14:tracePt t="25609" x="2698750" y="4337050"/>
          <p14:tracePt t="25626" x="2743200" y="4476750"/>
          <p14:tracePt t="25642" x="2794000" y="4597400"/>
          <p14:tracePt t="25658" x="2863850" y="4794250"/>
          <p14:tracePt t="25675" x="2959100" y="5010150"/>
          <p14:tracePt t="25692" x="3060700" y="5219700"/>
          <p14:tracePt t="25709" x="3155950" y="5391150"/>
          <p14:tracePt t="25725" x="3289300" y="5600700"/>
          <p14:tracePt t="25743" x="3403600" y="5734050"/>
          <p14:tracePt t="25759" x="3486150" y="5816600"/>
          <p14:tracePt t="25775" x="3600450" y="5918200"/>
          <p14:tracePt t="25792" x="3759200" y="6045200"/>
          <p14:tracePt t="25808" x="4229100" y="6356350"/>
          <p14:tracePt t="25826" x="5060950" y="6718300"/>
          <p14:tracePt t="25842" x="5499100" y="6845300"/>
          <p14:tracePt t="25858" x="6165850" y="6851650"/>
          <p14:tracePt t="25875" x="6591300" y="6851650"/>
          <p14:tracePt t="25892" x="6838950" y="6851650"/>
          <p14:tracePt t="25909" x="7099300" y="6851650"/>
          <p14:tracePt t="25926" x="7505700" y="6711950"/>
          <p14:tracePt t="25943" x="7683500" y="6591300"/>
          <p14:tracePt t="25959" x="7937500" y="6400800"/>
          <p14:tracePt t="25975" x="8102600" y="6235700"/>
          <p14:tracePt t="25993" x="8337550" y="5930900"/>
          <p14:tracePt t="26010" x="8597900" y="5492750"/>
          <p14:tracePt t="26026" x="8661400" y="5270500"/>
          <p14:tracePt t="26042" x="8686800" y="5073650"/>
          <p14:tracePt t="26059" x="8693150" y="4914900"/>
          <p14:tracePt t="26076" x="8693150" y="4699000"/>
          <p14:tracePt t="26093" x="8648700" y="4305300"/>
          <p14:tracePt t="26109" x="8591550" y="4083050"/>
          <p14:tracePt t="26126" x="8477250" y="3810000"/>
          <p14:tracePt t="26142" x="8356600" y="3581400"/>
          <p14:tracePt t="26160" x="8191500" y="3257550"/>
          <p14:tracePt t="26177" x="8121650" y="3130550"/>
          <p14:tracePt t="26192" x="7981950" y="2914650"/>
          <p14:tracePt t="26209" x="7912100" y="2825750"/>
          <p14:tracePt t="26226" x="7829550" y="2724150"/>
          <p14:tracePt t="26243" x="7696200" y="2590800"/>
          <p14:tracePt t="26259" x="7531100" y="2451100"/>
          <p14:tracePt t="26276" x="7340600" y="2324100"/>
          <p14:tracePt t="26293" x="7054850" y="2139950"/>
          <p14:tracePt t="26309" x="6540500" y="1847850"/>
          <p14:tracePt t="26326" x="6134100" y="1625600"/>
          <p14:tracePt t="26343" x="5956300" y="1530350"/>
          <p14:tracePt t="26360" x="5391150" y="1225550"/>
          <p14:tracePt t="26377" x="5092700" y="1066800"/>
          <p14:tracePt t="26394" x="4781550" y="908050"/>
          <p14:tracePt t="26410" x="4622800" y="844550"/>
          <p14:tracePt t="26427" x="4502150" y="793750"/>
          <p14:tracePt t="26443" x="4406900" y="762000"/>
          <p14:tracePt t="26460" x="4318000" y="749300"/>
          <p14:tracePt t="26477" x="4260850" y="742950"/>
          <p14:tracePt t="26493" x="4108450" y="749300"/>
          <p14:tracePt t="26510" x="3975100" y="762000"/>
          <p14:tracePt t="26527" x="3822700" y="806450"/>
          <p14:tracePt t="26544" x="3733800" y="831850"/>
          <p14:tracePt t="26560" x="3473450" y="914400"/>
          <p14:tracePt t="26576" x="3219450" y="1022350"/>
          <p14:tracePt t="26594" x="2908300" y="1200150"/>
          <p14:tracePt t="26610" x="2781300" y="1301750"/>
          <p14:tracePt t="26626" x="2667000" y="1441450"/>
          <p14:tracePt t="26644" x="2590800" y="1612900"/>
          <p14:tracePt t="26661" x="2546350" y="1765300"/>
          <p14:tracePt t="26677" x="2520950" y="1955800"/>
          <p14:tracePt t="26693" x="2495550" y="2120900"/>
          <p14:tracePt t="26710" x="2470150" y="2393950"/>
          <p14:tracePt t="26727" x="2470150" y="2540000"/>
          <p14:tracePt t="26743" x="2470150" y="2590800"/>
          <p14:tracePt t="26761" x="2533650" y="2895600"/>
          <p14:tracePt t="26777" x="2584450" y="3028950"/>
          <p14:tracePt t="26794" x="2654300" y="3175000"/>
          <p14:tracePt t="26810" x="2787650" y="3327400"/>
          <p14:tracePt t="26827" x="2908300" y="3422650"/>
          <p14:tracePt t="26844" x="2971800" y="3460750"/>
          <p14:tracePt t="26860" x="2997200" y="3467100"/>
          <p14:tracePt t="26878" x="3009900" y="3467100"/>
          <p14:tracePt t="26894" x="3016250" y="3467100"/>
          <p14:tracePt t="26911" x="3028950" y="3454400"/>
          <p14:tracePt t="26927" x="3035300" y="3454400"/>
          <p14:tracePt t="26944" x="3041650" y="3448050"/>
          <p14:tracePt t="26961" x="3048000" y="3435350"/>
          <p14:tracePt t="26961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28600"/>
            <a:ext cx="34290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Ligand Field Theory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8600"/>
            <a:ext cx="4267200" cy="2971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Treats overlaps of ligand and metal orbitals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Stems for SALC 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Sigma 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Combine sigma orbitals for each set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</a:t>
            </a:r>
            <a:r>
              <a:rPr lang="en-US" sz="2000" baseline="-25000" dirty="0"/>
              <a:t>2g</a:t>
            </a:r>
            <a:r>
              <a:rPr lang="en-US" sz="2000" dirty="0"/>
              <a:t> has no sigma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For molecular orbital combine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</a:t>
            </a:r>
            <a:r>
              <a:rPr lang="en-US" sz="2000" baseline="-25000" dirty="0"/>
              <a:t>M</a:t>
            </a:r>
            <a:r>
              <a:rPr lang="en-US" sz="2000" dirty="0">
                <a:latin typeface="Symbol" pitchFamily="18" charset="2"/>
              </a:rPr>
              <a:t>y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Symbol" pitchFamily="18" charset="2"/>
              </a:rPr>
              <a:t>+ </a:t>
            </a:r>
            <a:r>
              <a:rPr lang="en-US" sz="2000" dirty="0"/>
              <a:t>C</a:t>
            </a:r>
            <a:r>
              <a:rPr lang="en-US" sz="2000" baseline="-25000" dirty="0"/>
              <a:t>L</a:t>
            </a:r>
            <a:r>
              <a:rPr lang="en-US" sz="2000" dirty="0">
                <a:latin typeface="Symbol" pitchFamily="18" charset="2"/>
              </a:rPr>
              <a:t>y</a:t>
            </a:r>
            <a:r>
              <a:rPr lang="en-US" sz="2000" baseline="-25000" dirty="0">
                <a:latin typeface="Times New Roman" pitchFamily="18" charset="0"/>
              </a:rPr>
              <a:t>La1g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Pi bonding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Donor decrease </a:t>
            </a:r>
            <a:r>
              <a:rPr lang="en-US" sz="2000" dirty="0">
                <a:latin typeface="Symbol" pitchFamily="18" charset="2"/>
              </a:rPr>
              <a:t>D</a:t>
            </a:r>
            <a:r>
              <a:rPr lang="en-US" sz="2000" baseline="-25000" dirty="0">
                <a:latin typeface="Symbol" pitchFamily="18" charset="2"/>
              </a:rPr>
              <a:t>o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Acceptor increases </a:t>
            </a:r>
          </a:p>
          <a:p>
            <a:pPr lvl="3">
              <a:lnSpc>
                <a:spcPct val="80000"/>
              </a:lnSpc>
            </a:pPr>
            <a:r>
              <a:rPr lang="en-US" sz="2000" dirty="0"/>
              <a:t>Related to electrochemical series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5" name="Picture 2" descr="fig0718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655175"/>
            <a:ext cx="2514600" cy="2348001"/>
          </a:xfrm>
          <a:prstGeom prst="rect">
            <a:avLst/>
          </a:prstGeom>
          <a:noFill/>
        </p:spPr>
      </p:pic>
      <p:pic>
        <p:nvPicPr>
          <p:cNvPr id="6" name="Picture 3" descr="fig0722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3266" y="3390900"/>
            <a:ext cx="2047334" cy="3086100"/>
          </a:xfrm>
          <a:prstGeom prst="rect">
            <a:avLst/>
          </a:prstGeom>
          <a:noFill/>
        </p:spPr>
      </p:pic>
      <p:pic>
        <p:nvPicPr>
          <p:cNvPr id="131076" name="Picture 4" descr="fig0717c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800600" y="1066800"/>
            <a:ext cx="4260850" cy="4410075"/>
          </a:xfr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5"/>
    </mc:Choice>
    <mc:Fallback xmlns="">
      <p:transition spd="slow" advTm="6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53" x="7448550" y="3181350"/>
          <p14:tracePt t="4892" x="7448550" y="3168650"/>
          <p14:tracePt t="4900" x="7454900" y="3168650"/>
          <p14:tracePt t="4916" x="7454900" y="3162300"/>
          <p14:tracePt t="4932" x="7467600" y="3149600"/>
          <p14:tracePt t="4980" x="7480300" y="3136900"/>
          <p14:tracePt t="4988" x="7493000" y="3124200"/>
          <p14:tracePt t="4996" x="7543800" y="3105150"/>
          <p14:tracePt t="5007" x="7645400" y="3054350"/>
          <p14:tracePt t="5025" x="7721600" y="3003550"/>
          <p14:tracePt t="5040" x="7791450" y="2940050"/>
          <p14:tracePt t="5057" x="7886700" y="2857500"/>
          <p14:tracePt t="5073" x="7975600" y="2787650"/>
          <p14:tracePt t="5090" x="8032750" y="2736850"/>
          <p14:tracePt t="5107" x="8045450" y="2724150"/>
          <p14:tracePt t="5123" x="8070850" y="2673350"/>
          <p14:tracePt t="5123" x="8070850" y="2660650"/>
          <p14:tracePt t="5140" x="8070850" y="2641600"/>
          <p14:tracePt t="5157" x="8064500" y="2616200"/>
          <p14:tracePt t="5173" x="8013700" y="2584450"/>
          <p14:tracePt t="5190" x="7918450" y="2520950"/>
          <p14:tracePt t="5207" x="7696200" y="2438400"/>
          <p14:tracePt t="5223" x="6845300" y="2222500"/>
          <p14:tracePt t="5240" x="5956300" y="2012950"/>
          <p14:tracePt t="5258" x="4908550" y="1797050"/>
          <p14:tracePt t="5274" x="4076700" y="1587500"/>
          <p14:tracePt t="5290" x="3498850" y="1397000"/>
          <p14:tracePt t="5307" x="3232150" y="1301750"/>
          <p14:tracePt t="5324" x="1720850" y="762000"/>
          <p14:tracePt t="5341" x="1270000" y="584200"/>
          <p14:tracePt t="5357" x="965200" y="463550"/>
          <p14:tracePt t="5374" x="749300" y="355600"/>
          <p14:tracePt t="5391" x="603250" y="292100"/>
          <p14:tracePt t="5407" x="552450" y="273050"/>
          <p14:tracePt t="5424" x="495300" y="260350"/>
          <p14:tracePt t="5441" x="457200" y="254000"/>
          <p14:tracePt t="5457" x="438150" y="254000"/>
          <p14:tracePt t="5475" x="431800" y="254000"/>
          <p14:tracePt t="5491" x="425450" y="254000"/>
          <p14:tracePt t="5507" x="425450" y="260350"/>
          <p14:tracePt t="5524" x="304800" y="285750"/>
          <p14:tracePt t="5541" x="203200" y="304800"/>
          <p14:tracePt t="5557" x="120650" y="317500"/>
          <p14:tracePt t="5574" x="101600" y="317500"/>
          <p14:tracePt t="5676" x="114300" y="323850"/>
          <p14:tracePt t="5684" x="139700" y="330200"/>
          <p14:tracePt t="5692" x="260350" y="361950"/>
          <p14:tracePt t="5708" x="355600" y="400050"/>
          <p14:tracePt t="5724" x="673100" y="495300"/>
          <p14:tracePt t="5740" x="730250" y="520700"/>
          <p14:tracePt t="5748" x="838200" y="558800"/>
          <p14:tracePt t="5758" x="908050" y="584200"/>
          <p14:tracePt t="5774" x="927100" y="590550"/>
          <p14:tracePt t="5791" x="946150" y="596900"/>
          <p14:tracePt t="5808" x="971550" y="603250"/>
          <p14:tracePt t="5825" x="990600" y="603250"/>
          <p14:tracePt t="5842" x="1035050" y="609600"/>
          <p14:tracePt t="5858" x="1085850" y="622300"/>
          <p14:tracePt t="5874" x="1168400" y="647700"/>
          <p14:tracePt t="5891" x="1250950" y="666750"/>
          <p14:tracePt t="5908" x="1346200" y="698500"/>
          <p14:tracePt t="5925" x="1371600" y="711200"/>
          <p14:tracePt t="5941" x="1390650" y="723900"/>
          <p14:tracePt t="5959" x="1473200" y="755650"/>
          <p14:tracePt t="5976" x="1536700" y="781050"/>
          <p14:tracePt t="5992" x="1568450" y="793750"/>
          <p14:tracePt t="6009" x="1587500" y="800100"/>
          <p14:tracePt t="6026" x="1593850" y="800100"/>
          <p14:tracePt t="6042" x="1606550" y="800100"/>
          <p14:tracePt t="6059" x="1651000" y="806450"/>
          <p14:tracePt t="6076" x="1714500" y="812800"/>
          <p14:tracePt t="6092" x="1809750" y="819150"/>
          <p14:tracePt t="6110" x="1835150" y="825500"/>
          <p14:tracePt t="6126" x="1854200" y="825500"/>
          <p14:tracePt t="6143" x="1866900" y="825500"/>
          <p14:tracePt t="6160" x="1892300" y="825500"/>
          <p14:tracePt t="6176" x="1924050" y="825500"/>
          <p14:tracePt t="6193" x="1981200" y="825500"/>
          <p14:tracePt t="6209" x="2044700" y="819150"/>
          <p14:tracePt t="6227" x="2095500" y="812800"/>
          <p14:tracePt t="6243" x="2108200" y="806450"/>
          <p14:tracePt t="6260" x="2133600" y="793750"/>
          <p14:tracePt t="6276" x="2152650" y="781050"/>
          <p14:tracePt t="6293" x="2159000" y="768350"/>
          <p14:tracePt t="6310" x="2165350" y="749300"/>
          <p14:tracePt t="6326" x="2171700" y="736600"/>
          <p14:tracePt t="6343" x="2171700" y="723900"/>
          <p14:tracePt t="6360" x="2171700" y="717550"/>
          <p14:tracePt t="6376" x="2178050" y="698500"/>
          <p14:tracePt t="6393" x="2178050" y="685800"/>
          <p14:tracePt t="6410" x="2178050" y="673100"/>
          <p14:tracePt t="6426" x="2171700" y="666750"/>
          <p14:tracePt t="6443" x="2165350" y="654050"/>
          <p14:tracePt t="6460" x="2165350" y="635000"/>
          <p14:tracePt t="6460" x="2159000" y="635000"/>
          <p14:tracePt t="6477" x="2139950" y="615950"/>
          <p14:tracePt t="6493" x="2133600" y="609600"/>
          <p14:tracePt t="6510" x="2089150" y="584200"/>
          <p14:tracePt t="6527" x="2063750" y="577850"/>
          <p14:tracePt t="6543" x="2032000" y="565150"/>
          <p14:tracePt t="6560" x="1993900" y="558800"/>
          <p14:tracePt t="6577" x="1930400" y="552450"/>
          <p14:tracePt t="6593" x="1898650" y="552450"/>
          <p14:tracePt t="6610" x="1866900" y="552450"/>
          <p14:tracePt t="6627" x="1835150" y="552450"/>
          <p14:tracePt t="6643" x="1758950" y="558800"/>
          <p14:tracePt t="6660" x="1708150" y="565150"/>
          <p14:tracePt t="6677" x="1524000" y="596900"/>
          <p14:tracePt t="6693" x="1479550" y="603250"/>
          <p14:tracePt t="6710" x="1409700" y="635000"/>
          <p14:tracePt t="6727" x="1384300" y="635000"/>
          <p14:tracePt t="6744" x="1352550" y="647700"/>
          <p14:tracePt t="6760" x="1308100" y="692150"/>
          <p14:tracePt t="6777" x="1282700" y="730250"/>
          <p14:tracePt t="6793" x="1270000" y="755650"/>
          <p14:tracePt t="6810" x="1263650" y="800100"/>
          <p14:tracePt t="6827" x="1257300" y="844550"/>
          <p14:tracePt t="6844" x="1257300" y="876300"/>
          <p14:tracePt t="6861" x="1339850" y="990600"/>
          <p14:tracePt t="6877" x="1403350" y="1047750"/>
          <p14:tracePt t="6894" x="1435100" y="1060450"/>
          <p14:tracePt t="6911" x="1689100" y="1143000"/>
          <p14:tracePt t="6927" x="1905000" y="1181100"/>
          <p14:tracePt t="6944" x="2165350" y="1200150"/>
          <p14:tracePt t="6961" x="2406650" y="1219200"/>
          <p14:tracePt t="6978" x="2647950" y="1212850"/>
          <p14:tracePt t="6994" x="2749550" y="1200150"/>
          <p14:tracePt t="7011" x="2813050" y="1181100"/>
          <p14:tracePt t="7028" x="2838450" y="1155700"/>
          <p14:tracePt t="7044" x="2857500" y="1130300"/>
          <p14:tracePt t="7044" x="2870200" y="1098550"/>
          <p14:tracePt t="7061" x="2876550" y="1079500"/>
          <p14:tracePt t="7077" x="2889250" y="1047750"/>
          <p14:tracePt t="7094" x="2889250" y="1035050"/>
          <p14:tracePt t="7111" x="2889250" y="990600"/>
          <p14:tracePt t="7128" x="2863850" y="946150"/>
          <p14:tracePt t="7144" x="2838450" y="908050"/>
          <p14:tracePt t="7161" x="2794000" y="857250"/>
          <p14:tracePt t="7178" x="2755900" y="825500"/>
          <p14:tracePt t="7194" x="2698750" y="793750"/>
          <p14:tracePt t="7211" x="2667000" y="781050"/>
          <p14:tracePt t="7228" x="2590800" y="762000"/>
          <p14:tracePt t="7244" x="2476500" y="742950"/>
          <p14:tracePt t="7261" x="2400300" y="736600"/>
          <p14:tracePt t="7278" x="2317750" y="736600"/>
          <p14:tracePt t="7294" x="2305050" y="736600"/>
          <p14:tracePt t="7311" x="2228850" y="755650"/>
          <p14:tracePt t="7328" x="2139950" y="781050"/>
          <p14:tracePt t="7345" x="2019300" y="825500"/>
          <p14:tracePt t="7361" x="1955800" y="838200"/>
          <p14:tracePt t="7378" x="1943100" y="850900"/>
          <p14:tracePt t="7395" x="1936750" y="863600"/>
          <p14:tracePt t="7411" x="1930400" y="869950"/>
          <p14:tracePt t="7428" x="1924050" y="882650"/>
          <p14:tracePt t="7445" x="1917700" y="889000"/>
          <p14:tracePt t="7462" x="1917700" y="895350"/>
          <p14:tracePt t="7509" x="1917700" y="901700"/>
          <p14:tracePt t="7509" x="0" y="0"/>
        </p14:tracePtLst>
        <p14:tracePtLst>
          <p14:tracePt t="16179" x="5295900" y="1784350"/>
          <p14:tracePt t="16444" x="5302250" y="1784350"/>
          <p14:tracePt t="16452" x="5308600" y="1778000"/>
          <p14:tracePt t="16460" x="5321300" y="1771650"/>
          <p14:tracePt t="16476" x="5340350" y="1765300"/>
          <p14:tracePt t="16476" x="5372100" y="1752600"/>
          <p14:tracePt t="16492" x="5410200" y="1752600"/>
          <p14:tracePt t="16509" x="5461000" y="1720850"/>
          <p14:tracePt t="16525" x="5486400" y="1708150"/>
          <p14:tracePt t="16542" x="5518150" y="1689100"/>
          <p14:tracePt t="16559" x="5518150" y="1682750"/>
          <p14:tracePt t="16575" x="5524500" y="1676400"/>
          <p14:tracePt t="16592" x="5549900" y="1644650"/>
          <p14:tracePt t="16609" x="5556250" y="1619250"/>
          <p14:tracePt t="16625" x="5556250" y="1593850"/>
          <p14:tracePt t="16642" x="5556250" y="1568450"/>
          <p14:tracePt t="16660" x="5543550" y="1562100"/>
          <p14:tracePt t="16676" x="5543550" y="1555750"/>
          <p14:tracePt t="16692" x="5518150" y="1530350"/>
          <p14:tracePt t="16709" x="5492750" y="1524000"/>
          <p14:tracePt t="16726" x="5480050" y="1517650"/>
          <p14:tracePt t="16742" x="5461000" y="1517650"/>
          <p14:tracePt t="16759" x="5435600" y="1517650"/>
          <p14:tracePt t="16776" x="5416550" y="1517650"/>
          <p14:tracePt t="16792" x="5365750" y="1517650"/>
          <p14:tracePt t="16809" x="5334000" y="1517650"/>
          <p14:tracePt t="16826" x="5321300" y="1517650"/>
          <p14:tracePt t="16843" x="5302250" y="1517650"/>
          <p14:tracePt t="16859" x="5295900" y="1536700"/>
          <p14:tracePt t="16876" x="5283200" y="1549400"/>
          <p14:tracePt t="16892" x="5276850" y="1568450"/>
          <p14:tracePt t="16909" x="5270500" y="1606550"/>
          <p14:tracePt t="16926" x="5270500" y="1612900"/>
          <p14:tracePt t="16943" x="5283200" y="1644650"/>
          <p14:tracePt t="16959" x="5295900" y="1657350"/>
          <p14:tracePt t="16976" x="5314950" y="1670050"/>
          <p14:tracePt t="16993" x="5346700" y="1682750"/>
          <p14:tracePt t="17009" x="5365750" y="1689100"/>
          <p14:tracePt t="17026" x="5403850" y="1701800"/>
          <p14:tracePt t="17043" x="5454650" y="1708150"/>
          <p14:tracePt t="17060" x="5530850" y="1708150"/>
          <p14:tracePt t="17076" x="5581650" y="1708150"/>
          <p14:tracePt t="17093" x="5638800" y="1708150"/>
          <p14:tracePt t="17110" x="5664200" y="1695450"/>
          <p14:tracePt t="17126" x="5695950" y="1676400"/>
          <p14:tracePt t="17143" x="5721350" y="1657350"/>
          <p14:tracePt t="17160" x="5727700" y="1631950"/>
          <p14:tracePt t="17176" x="5727700" y="1612900"/>
          <p14:tracePt t="17194" x="5715000" y="1593850"/>
          <p14:tracePt t="17210" x="5702300" y="1587500"/>
          <p14:tracePt t="17226" x="5683250" y="1568450"/>
          <p14:tracePt t="17243" x="5638800" y="1517650"/>
          <p14:tracePt t="17260" x="5594350" y="1498600"/>
          <p14:tracePt t="17276" x="5562600" y="1485900"/>
          <p14:tracePt t="17295" x="5537200" y="1479550"/>
          <p14:tracePt t="17311" x="5467350" y="1466850"/>
          <p14:tracePt t="17328" x="5416550" y="1454150"/>
          <p14:tracePt t="17344" x="5372100" y="1454150"/>
          <p14:tracePt t="17361" x="5321300" y="1454150"/>
          <p14:tracePt t="17378" x="5251450" y="1454150"/>
          <p14:tracePt t="17395" x="5207000" y="1473200"/>
          <p14:tracePt t="17411" x="5137150" y="1492250"/>
          <p14:tracePt t="17428" x="4997450" y="1549400"/>
          <p14:tracePt t="17445" x="4946650" y="1581150"/>
          <p14:tracePt t="17461" x="4921250" y="1619250"/>
          <p14:tracePt t="17478" x="4908550" y="1644650"/>
          <p14:tracePt t="17495" x="4902200" y="1670050"/>
          <p14:tracePt t="17512" x="4902200" y="1689100"/>
          <p14:tracePt t="17528" x="4940300" y="1727200"/>
          <p14:tracePt t="17546" x="4959350" y="1739900"/>
          <p14:tracePt t="17562" x="4997450" y="1752600"/>
          <p14:tracePt t="17578" x="5048250" y="1765300"/>
          <p14:tracePt t="17595" x="5118100" y="1771650"/>
          <p14:tracePt t="17612" x="5187950" y="1784350"/>
          <p14:tracePt t="17612" x="5264150" y="1790700"/>
          <p14:tracePt t="17629" x="5353050" y="1797050"/>
          <p14:tracePt t="17645" x="5505450" y="1784350"/>
          <p14:tracePt t="17662" x="5651500" y="1758950"/>
          <p14:tracePt t="17678" x="5778500" y="1708150"/>
          <p14:tracePt t="17695" x="5886450" y="1644650"/>
          <p14:tracePt t="17712" x="5911850" y="1606550"/>
          <p14:tracePt t="17728" x="5911850" y="1581150"/>
          <p14:tracePt t="17745" x="5911850" y="1543050"/>
          <p14:tracePt t="17762" x="5911850" y="1524000"/>
          <p14:tracePt t="17778" x="5886450" y="1492250"/>
          <p14:tracePt t="17795" x="5854700" y="1447800"/>
          <p14:tracePt t="17812" x="5810250" y="1403350"/>
          <p14:tracePt t="17829" x="5784850" y="1384300"/>
          <p14:tracePt t="17845" x="5746750" y="1371600"/>
          <p14:tracePt t="17863" x="5689600" y="1358900"/>
          <p14:tracePt t="17879" x="5600700" y="1352550"/>
          <p14:tracePt t="17895" x="5435600" y="1352550"/>
          <p14:tracePt t="17912" x="5346700" y="1352550"/>
          <p14:tracePt t="17929" x="5264150" y="1377950"/>
          <p14:tracePt t="17945" x="5200650" y="1403350"/>
          <p14:tracePt t="17962" x="5111750" y="1460500"/>
          <p14:tracePt t="17979" x="5035550" y="1524000"/>
          <p14:tracePt t="17995" x="4972050" y="1593850"/>
          <p14:tracePt t="17995" x="4927600" y="1682750"/>
          <p14:tracePt t="18012" x="4914900" y="1714500"/>
          <p14:tracePt t="18029" x="4908550" y="1739900"/>
          <p14:tracePt t="18045" x="4908550" y="1746250"/>
          <p14:tracePt t="18062" x="4914900" y="1765300"/>
          <p14:tracePt t="18079" x="4940300" y="1784350"/>
          <p14:tracePt t="18096" x="4991100" y="1797050"/>
          <p14:tracePt t="18112" x="5054600" y="1816100"/>
          <p14:tracePt t="18129" x="5124450" y="1828800"/>
          <p14:tracePt t="18146" x="5251450" y="1860550"/>
          <p14:tracePt t="18162" x="5321300" y="1873250"/>
          <p14:tracePt t="18179" x="5422900" y="1885950"/>
          <p14:tracePt t="18196" x="5556250" y="1866900"/>
          <p14:tracePt t="18213" x="5632450" y="1835150"/>
          <p14:tracePt t="18229" x="5695950" y="1803400"/>
          <p14:tracePt t="18246" x="5727700" y="1765300"/>
          <p14:tracePt t="18263" x="5759450" y="1727200"/>
          <p14:tracePt t="18279" x="5772150" y="1695450"/>
          <p14:tracePt t="18296" x="5778500" y="1682750"/>
          <p14:tracePt t="18313" x="5772150" y="1657350"/>
          <p14:tracePt t="18329" x="5746750" y="1638300"/>
          <p14:tracePt t="18346" x="5734050" y="1625600"/>
          <p14:tracePt t="18363" x="5721350" y="1625600"/>
          <p14:tracePt t="18379" x="5708650" y="1625600"/>
          <p14:tracePt t="18396" x="5689600" y="1625600"/>
          <p14:tracePt t="18413" x="5670550" y="1625600"/>
          <p14:tracePt t="18429" x="5638800" y="1625600"/>
          <p14:tracePt t="18446" x="5594350" y="1631950"/>
          <p14:tracePt t="18463" x="5537200" y="1644650"/>
          <p14:tracePt t="18479" x="5492750" y="1644650"/>
          <p14:tracePt t="18496" x="5435600" y="1651000"/>
          <p14:tracePt t="18513" x="5391150" y="1657350"/>
          <p14:tracePt t="18529" x="5372100" y="1657350"/>
          <p14:tracePt t="18546" x="5365750" y="1657350"/>
          <p14:tracePt t="18563" x="5334000" y="1670050"/>
          <p14:tracePt t="18580" x="5314950" y="1676400"/>
          <p14:tracePt t="18596" x="5308600" y="1682750"/>
          <p14:tracePt t="18614" x="5302250" y="1689100"/>
          <p14:tracePt t="18630" x="5289550" y="1689100"/>
          <p14:tracePt t="18646" x="5276850" y="1701800"/>
          <p14:tracePt t="19036" x="5289550" y="1701800"/>
          <p14:tracePt t="19044" x="5302250" y="1689100"/>
          <p14:tracePt t="19056" x="5302250" y="1682750"/>
          <p14:tracePt t="19060" x="5314950" y="1676400"/>
          <p14:tracePt t="19068" x="5314950" y="1670050"/>
          <p14:tracePt t="19085" x="5327650" y="1651000"/>
          <p14:tracePt t="19097" x="5340350" y="1612900"/>
          <p14:tracePt t="19114" x="5359400" y="1574800"/>
          <p14:tracePt t="19131" x="5365750" y="1536700"/>
          <p14:tracePt t="19147" x="5365750" y="1517650"/>
          <p14:tracePt t="19165" x="5372100" y="1511300"/>
          <p14:tracePt t="19181" x="5372100" y="1504950"/>
          <p14:tracePt t="19197" x="5372100" y="1492250"/>
          <p14:tracePt t="19300" x="5365750" y="1492250"/>
          <p14:tracePt t="19308" x="5353050" y="1536700"/>
          <p14:tracePt t="19323" x="5340350" y="1562100"/>
          <p14:tracePt t="19324" x="5321300" y="1612900"/>
          <p14:tracePt t="19332" x="5276850" y="1708150"/>
          <p14:tracePt t="19348" x="5264150" y="1784350"/>
          <p14:tracePt t="19372" x="5264150" y="1809750"/>
          <p14:tracePt t="19388" x="5264150" y="1835150"/>
          <p14:tracePt t="19398" x="5283200" y="1841500"/>
          <p14:tracePt t="19414" x="5295900" y="1841500"/>
          <p14:tracePt t="19431" x="5302250" y="1841500"/>
          <p14:tracePt t="19448" x="5340350" y="1841500"/>
          <p14:tracePt t="19465" x="5365750" y="1835150"/>
          <p14:tracePt t="19481" x="5422900" y="1797050"/>
          <p14:tracePt t="19498" x="5461000" y="1746250"/>
          <p14:tracePt t="19514" x="5480050" y="1708150"/>
          <p14:tracePt t="19531" x="5511800" y="1638300"/>
          <p14:tracePt t="19549" x="5518150" y="1606550"/>
          <p14:tracePt t="19565" x="5518150" y="1600200"/>
          <p14:tracePt t="19581" x="5518150" y="1562100"/>
          <p14:tracePt t="19598" x="5518150" y="1555750"/>
          <p14:tracePt t="19615" x="5492750" y="1543050"/>
          <p14:tracePt t="19632" x="5441950" y="1543050"/>
          <p14:tracePt t="19648" x="5378450" y="1524000"/>
          <p14:tracePt t="19665" x="5321300" y="1524000"/>
          <p14:tracePt t="19682" x="5270500" y="1536700"/>
          <p14:tracePt t="19698" x="5226050" y="1562100"/>
          <p14:tracePt t="19715" x="5175250" y="1593850"/>
          <p14:tracePt t="19731" x="5156200" y="1619250"/>
          <p14:tracePt t="19748" x="5149850" y="1625600"/>
          <p14:tracePt t="19900" x="5149850" y="1638300"/>
          <p14:tracePt t="19908" x="5149850" y="1651000"/>
          <p14:tracePt t="19916" x="5156200" y="1663700"/>
          <p14:tracePt t="19932" x="5168900" y="1676400"/>
          <p14:tracePt t="19948" x="5175250" y="1682750"/>
          <p14:tracePt t="19956" x="5200650" y="1701800"/>
          <p14:tracePt t="19965" x="5219700" y="1714500"/>
          <p14:tracePt t="19985" x="5251450" y="1739900"/>
          <p14:tracePt t="20000" x="5251450" y="1746250"/>
          <p14:tracePt t="20404" x="5264150" y="1746250"/>
          <p14:tracePt t="20412" x="5295900" y="1752600"/>
          <p14:tracePt t="20420" x="5346700" y="1778000"/>
          <p14:tracePt t="20428" x="5365750" y="1790700"/>
          <p14:tracePt t="20436" x="5537200" y="1841500"/>
          <p14:tracePt t="20449" x="5759450" y="1866900"/>
          <p14:tracePt t="20467" x="6007100" y="1885950"/>
          <p14:tracePt t="20484" x="6216650" y="1885950"/>
          <p14:tracePt t="20500" x="6438900" y="1822450"/>
          <p14:tracePt t="20517" x="6489700" y="1797050"/>
          <p14:tracePt t="20533" x="6521450" y="1765300"/>
          <p14:tracePt t="20549" x="6546850" y="1733550"/>
          <p14:tracePt t="20566" x="6578600" y="1682750"/>
          <p14:tracePt t="20583" x="6578600" y="1676400"/>
          <p14:tracePt t="20600" x="6604000" y="1549400"/>
          <p14:tracePt t="20616" x="6604000" y="1504950"/>
          <p14:tracePt t="20633" x="6604000" y="1479550"/>
          <p14:tracePt t="20650" x="6604000" y="1447800"/>
          <p14:tracePt t="20667" x="6597650" y="1428750"/>
          <p14:tracePt t="20683" x="6591300" y="1390650"/>
          <p14:tracePt t="20756" x="6584950" y="1390650"/>
          <p14:tracePt t="20764" x="6565900" y="1384300"/>
          <p14:tracePt t="20780" x="6559550" y="1384300"/>
          <p14:tracePt t="20783" x="6508750" y="1384300"/>
          <p14:tracePt t="20800" x="6426200" y="1403350"/>
          <p14:tracePt t="20817" x="6318250" y="1447800"/>
          <p14:tracePt t="20833" x="6216650" y="1492250"/>
          <p14:tracePt t="20850" x="6096000" y="1562100"/>
          <p14:tracePt t="20867" x="6064250" y="1587500"/>
          <p14:tracePt t="20883" x="6019800" y="1625600"/>
          <p14:tracePt t="20901" x="6007100" y="1663700"/>
          <p14:tracePt t="20917" x="5994400" y="1695450"/>
          <p14:tracePt t="20933" x="5988050" y="1746250"/>
          <p14:tracePt t="20950" x="5988050" y="1790700"/>
          <p14:tracePt t="20967" x="6013450" y="1822450"/>
          <p14:tracePt t="20984" x="6032500" y="1835150"/>
          <p14:tracePt t="21000" x="6108700" y="1879600"/>
          <p14:tracePt t="21017" x="6172200" y="1898650"/>
          <p14:tracePt t="21034" x="6223000" y="1917700"/>
          <p14:tracePt t="21050" x="6280150" y="1924050"/>
          <p14:tracePt t="21067" x="6311900" y="1924050"/>
          <p14:tracePt t="21084" x="6375400" y="1892300"/>
          <p14:tracePt t="21101" x="6419850" y="1847850"/>
          <p14:tracePt t="21117" x="6451600" y="1816100"/>
          <p14:tracePt t="21134" x="6489700" y="1758950"/>
          <p14:tracePt t="21151" x="6496050" y="1714500"/>
          <p14:tracePt t="21167" x="6496050" y="1695450"/>
          <p14:tracePt t="21184" x="6496050" y="1676400"/>
          <p14:tracePt t="21201" x="6496050" y="1619250"/>
          <p14:tracePt t="21217" x="6477000" y="1555750"/>
          <p14:tracePt t="21234" x="6464300" y="1530350"/>
          <p14:tracePt t="21251" x="6457950" y="1511300"/>
          <p14:tracePt t="21267" x="6451600" y="1504950"/>
          <p14:tracePt t="21284" x="6438900" y="1504950"/>
          <p14:tracePt t="21301" x="6413500" y="1504950"/>
          <p14:tracePt t="21317" x="6369050" y="1524000"/>
          <p14:tracePt t="21334" x="6292850" y="1581150"/>
          <p14:tracePt t="21351" x="6210300" y="1657350"/>
          <p14:tracePt t="21367" x="6172200" y="1701800"/>
          <p14:tracePt t="21384" x="6134100" y="1739900"/>
          <p14:tracePt t="21401" x="6096000" y="1784350"/>
          <p14:tracePt t="21418" x="6076950" y="1803400"/>
          <p14:tracePt t="21434" x="6070600" y="1828800"/>
          <p14:tracePt t="21451" x="6070600" y="1847850"/>
          <p14:tracePt t="21468" x="6070600" y="1892300"/>
          <p14:tracePt t="21484" x="6076950" y="1905000"/>
          <p14:tracePt t="21501" x="6083300" y="1911350"/>
          <p14:tracePt t="21518" x="6089650" y="1911350"/>
          <p14:tracePt t="21535" x="6115050" y="1917700"/>
          <p14:tracePt t="21551" x="6165850" y="1917700"/>
          <p14:tracePt t="21568" x="6229350" y="1905000"/>
          <p14:tracePt t="21584" x="6267450" y="1892300"/>
          <p14:tracePt t="21601" x="6369050" y="1847850"/>
          <p14:tracePt t="21618" x="6515100" y="1758950"/>
          <p14:tracePt t="21635" x="6584950" y="1670050"/>
          <p14:tracePt t="21651" x="6648450" y="1574800"/>
          <p14:tracePt t="21668" x="6667500" y="1530350"/>
          <p14:tracePt t="21686" x="6680200" y="1498600"/>
          <p14:tracePt t="21701" x="6686550" y="1492250"/>
          <p14:tracePt t="21719" x="6686550" y="1485900"/>
          <p14:tracePt t="21764" x="6686550" y="1479550"/>
          <p14:tracePt t="21772" x="6680200" y="1473200"/>
          <p14:tracePt t="21785" x="6667500" y="1473200"/>
          <p14:tracePt t="21786" x="6654800" y="1460500"/>
          <p14:tracePt t="21802" x="6616700" y="1447800"/>
          <p14:tracePt t="21818" x="6565900" y="1447800"/>
          <p14:tracePt t="21835" x="6483350" y="1454150"/>
          <p14:tracePt t="21852" x="6261100" y="1574800"/>
          <p14:tracePt t="21868" x="6165850" y="1657350"/>
          <p14:tracePt t="21885" x="6115050" y="1714500"/>
          <p14:tracePt t="21902" x="6096000" y="1752600"/>
          <p14:tracePt t="21918" x="6089650" y="1758950"/>
          <p14:tracePt t="22231" x="0" y="0"/>
        </p14:tracePtLst>
        <p14:tracePtLst>
          <p14:tracePt t="23468" x="6978650" y="2736850"/>
          <p14:tracePt t="23476" x="6991350" y="2730500"/>
          <p14:tracePt t="23488" x="7010400" y="2724150"/>
          <p14:tracePt t="23492" x="7042150" y="2705100"/>
          <p14:tracePt t="23508" x="7067550" y="2705100"/>
          <p14:tracePt t="23521" x="7067550" y="2698750"/>
          <p14:tracePt t="23620" x="7073900" y="2698750"/>
          <p14:tracePt t="23647" x="7080250" y="2698750"/>
          <p14:tracePt t="23655" x="7086600" y="2698750"/>
          <p14:tracePt t="23660" x="7105650" y="2698750"/>
          <p14:tracePt t="23676" x="7124700" y="2698750"/>
          <p14:tracePt t="23688" x="7156450" y="2692400"/>
          <p14:tracePt t="23705" x="7194550" y="2692400"/>
          <p14:tracePt t="23721" x="7283450" y="2667000"/>
          <p14:tracePt t="23738" x="7302500" y="2654300"/>
          <p14:tracePt t="23755" x="7321550" y="2654300"/>
          <p14:tracePt t="23964" x="7321550" y="2647950"/>
          <p14:tracePt t="24036" x="7321550" y="2641600"/>
          <p14:tracePt t="24052" x="7308850" y="2641600"/>
          <p14:tracePt t="24092" x="7289800" y="2647950"/>
          <p14:tracePt t="24100" x="7277100" y="2654300"/>
          <p14:tracePt t="24108" x="7251700" y="2667000"/>
          <p14:tracePt t="24116" x="7226300" y="2679700"/>
          <p14:tracePt t="24124" x="7150100" y="2705100"/>
          <p14:tracePt t="24140" x="7086600" y="2743200"/>
          <p14:tracePt t="24156" x="7061200" y="2749550"/>
          <p14:tracePt t="24175" x="7048500" y="2755900"/>
          <p14:tracePt t="24189" x="7042150" y="2755900"/>
          <p14:tracePt t="24268" x="7029450" y="2755900"/>
          <p14:tracePt t="24281" x="7016750" y="2730500"/>
          <p14:tracePt t="24282" x="6997700" y="2698750"/>
          <p14:tracePt t="24289" x="6959600" y="2654300"/>
          <p14:tracePt t="24306" x="6934200" y="2603500"/>
          <p14:tracePt t="24322" x="6915150" y="2559050"/>
          <p14:tracePt t="24339" x="6877050" y="2463800"/>
          <p14:tracePt t="24356" x="6838950" y="2400300"/>
          <p14:tracePt t="24372" x="6826250" y="2387600"/>
          <p14:tracePt t="24389" x="6788150" y="2349500"/>
          <p14:tracePt t="24406" x="6781800" y="2343150"/>
          <p14:tracePt t="24423" x="6769100" y="2311400"/>
          <p14:tracePt t="24439" x="6737350" y="2247900"/>
          <p14:tracePt t="24456" x="6667500" y="2152650"/>
          <p14:tracePt t="24473" x="6648450" y="2120900"/>
          <p14:tracePt t="24489" x="6642100" y="2114550"/>
          <p14:tracePt t="24506" x="6642100" y="2101850"/>
          <p14:tracePt t="24523" x="6642100" y="2095500"/>
          <p14:tracePt t="24539" x="6629400" y="2070100"/>
          <p14:tracePt t="24556" x="6623050" y="2070100"/>
          <p14:tracePt t="24573" x="6616700" y="2070100"/>
          <p14:tracePt t="24589" x="6610350" y="2070100"/>
          <p14:tracePt t="24606" x="6597650" y="2070100"/>
          <p14:tracePt t="24623" x="6578600" y="2070100"/>
          <p14:tracePt t="24639" x="6508750" y="2076450"/>
          <p14:tracePt t="24656" x="6419850" y="2095500"/>
          <p14:tracePt t="24673" x="6330950" y="2108200"/>
          <p14:tracePt t="24689" x="6267450" y="2120900"/>
          <p14:tracePt t="24706" x="6254750" y="2127250"/>
          <p14:tracePt t="24723" x="6242050" y="2127250"/>
          <p14:tracePt t="24740" x="6235700" y="2120900"/>
          <p14:tracePt t="24757" x="6223000" y="2114550"/>
          <p14:tracePt t="24796" x="6210300" y="2108200"/>
          <p14:tracePt t="24804" x="6210300" y="2095500"/>
          <p14:tracePt t="24812" x="6184900" y="2082800"/>
          <p14:tracePt t="24828" x="6153150" y="2070100"/>
          <p14:tracePt t="24841" x="6134100" y="2057400"/>
          <p14:tracePt t="24860" x="6076950" y="2038350"/>
          <p14:tracePt t="24874" x="6013450" y="2025650"/>
          <p14:tracePt t="24890" x="5981700" y="2019300"/>
          <p14:tracePt t="24907" x="5969000" y="2012950"/>
          <p14:tracePt t="24923" x="5962650" y="2006600"/>
          <p14:tracePt t="25044" x="6007100" y="2006600"/>
          <p14:tracePt t="25052" x="6070600" y="2006600"/>
          <p14:tracePt t="25066" x="6178550" y="2006600"/>
          <p14:tracePt t="25068" x="6311900" y="1993900"/>
          <p14:tracePt t="25074" x="6807200" y="1943100"/>
          <p14:tracePt t="25090" x="7112000" y="1911350"/>
          <p14:tracePt t="25107" x="7366000" y="1879600"/>
          <p14:tracePt t="25124" x="7524750" y="1822450"/>
          <p14:tracePt t="25140" x="7569200" y="1809750"/>
          <p14:tracePt t="25157" x="7607300" y="1797050"/>
          <p14:tracePt t="25196" x="7620000" y="1790700"/>
          <p14:tracePt t="25212" x="7620000" y="1784350"/>
          <p14:tracePt t="25233" x="7626350" y="1778000"/>
          <p14:tracePt t="25244" x="7626350" y="1771650"/>
          <p14:tracePt t="25276" x="7626350" y="1758950"/>
          <p14:tracePt t="25284" x="7626350" y="1752600"/>
          <p14:tracePt t="25300" x="7632700" y="1733550"/>
          <p14:tracePt t="25308" x="7632700" y="1714500"/>
          <p14:tracePt t="25316" x="7632700" y="1708150"/>
          <p14:tracePt t="25332" x="7632700" y="1695450"/>
          <p14:tracePt t="25364" x="7632700" y="1689100"/>
          <p14:tracePt t="25370" x="7639050" y="1682750"/>
          <p14:tracePt t="25460" x="7626350" y="1695450"/>
          <p14:tracePt t="25468" x="7613650" y="1701800"/>
          <p14:tracePt t="25476" x="7594600" y="1714500"/>
          <p14:tracePt t="25476" x="7581900" y="1714500"/>
          <p14:tracePt t="25491" x="7581900" y="1720850"/>
          <p14:tracePt t="25556" x="7575550" y="1720850"/>
          <p14:tracePt t="25652" x="7562850" y="1727200"/>
          <p14:tracePt t="25660" x="7550150" y="1733550"/>
          <p14:tracePt t="25668" x="7537450" y="1739900"/>
          <p14:tracePt t="25675" x="7512050" y="1752600"/>
          <p14:tracePt t="25691" x="7429500" y="1809750"/>
          <p14:tracePt t="25708" x="7340600" y="1892300"/>
          <p14:tracePt t="25725" x="7251700" y="1974850"/>
          <p14:tracePt t="25741" x="7162800" y="2057400"/>
          <p14:tracePt t="25759" x="7099300" y="2127250"/>
          <p14:tracePt t="25776" x="7080250" y="2146300"/>
          <p14:tracePt t="25792" x="7035800" y="2209800"/>
          <p14:tracePt t="25808" x="7035800" y="2222500"/>
          <p14:tracePt t="25825" x="7035800" y="2235200"/>
          <p14:tracePt t="25842" x="7035800" y="2241550"/>
          <p14:tracePt t="25858" x="7042150" y="2254250"/>
          <p14:tracePt t="25875" x="7061200" y="2260600"/>
          <p14:tracePt t="25891" x="7105650" y="2260600"/>
          <p14:tracePt t="25908" x="7131050" y="2260600"/>
          <p14:tracePt t="25925" x="7150100" y="2266950"/>
          <p14:tracePt t="25942" x="7162800" y="2266950"/>
          <p14:tracePt t="25958" x="7175500" y="2279650"/>
          <p14:tracePt t="25975" x="7188200" y="2279650"/>
          <p14:tracePt t="25992" x="7251700" y="2279650"/>
          <p14:tracePt t="26008" x="7264400" y="2279650"/>
          <p14:tracePt t="26025" x="7283450" y="2273300"/>
          <p14:tracePt t="26042" x="7308850" y="2260600"/>
          <p14:tracePt t="26058" x="7327900" y="2241550"/>
          <p14:tracePt t="26075" x="7346950" y="2228850"/>
          <p14:tracePt t="26188" x="7334250" y="2228850"/>
          <p14:tracePt t="26244" x="7327900" y="2228850"/>
          <p14:tracePt t="26261" x="7315200" y="2228850"/>
          <p14:tracePt t="26276" x="7296150" y="2228850"/>
          <p14:tracePt t="26276" x="7277100" y="2235200"/>
          <p14:tracePt t="26292" x="7251700" y="2247900"/>
          <p14:tracePt t="26309" x="7188200" y="2292350"/>
          <p14:tracePt t="26326" x="7112000" y="2349500"/>
          <p14:tracePt t="26342" x="7048500" y="2387600"/>
          <p14:tracePt t="26359" x="6965950" y="2470150"/>
          <p14:tracePt t="26376" x="6953250" y="2482850"/>
          <p14:tracePt t="26484" x="6959600" y="2482850"/>
          <p14:tracePt t="26492" x="6972300" y="2482850"/>
          <p14:tracePt t="26502" x="6991350" y="2482850"/>
          <p14:tracePt t="26516" x="7029450" y="2476500"/>
          <p14:tracePt t="26532" x="7067550" y="2457450"/>
          <p14:tracePt t="26548" x="7099300" y="2444750"/>
          <p14:tracePt t="26564" x="7175500" y="2400300"/>
          <p14:tracePt t="26576" x="7226300" y="2381250"/>
          <p14:tracePt t="26593" x="7315200" y="2330450"/>
          <p14:tracePt t="26609" x="7366000" y="2305050"/>
          <p14:tracePt t="26626" x="7397750" y="2286000"/>
          <p14:tracePt t="26643" x="7404100" y="2286000"/>
          <p14:tracePt t="26700" x="7397750" y="2286000"/>
          <p14:tracePt t="26708" x="7372350" y="2298700"/>
          <p14:tracePt t="26716" x="7366000" y="2305050"/>
          <p14:tracePt t="26726" x="7346950" y="2311400"/>
          <p14:tracePt t="26732" x="7277100" y="2336800"/>
          <p14:tracePt t="26748" x="7226300" y="2355850"/>
          <p14:tracePt t="26760" x="7150100" y="2393950"/>
          <p14:tracePt t="26777" x="7092950" y="2413000"/>
          <p14:tracePt t="26793" x="7080250" y="2413000"/>
          <p14:tracePt t="26876" x="7086600" y="2413000"/>
          <p14:tracePt t="26886" x="7092950" y="2419350"/>
          <p14:tracePt t="26892" x="7118350" y="2432050"/>
          <p14:tracePt t="26895" x="7137400" y="2438400"/>
          <p14:tracePt t="26916" x="7150100" y="2451100"/>
          <p14:tracePt t="26932" x="7169150" y="2451100"/>
          <p14:tracePt t="26948" x="7194550" y="2451100"/>
          <p14:tracePt t="26963" x="7207250" y="2451100"/>
          <p14:tracePt t="26977" x="7232650" y="2457450"/>
          <p14:tracePt t="26993" x="7277100" y="2457450"/>
          <p14:tracePt t="27010" x="7308850" y="2457450"/>
          <p14:tracePt t="27027" x="7321550" y="2457450"/>
          <p14:tracePt t="27043" x="7334250" y="2444750"/>
          <p14:tracePt t="27060" x="7340600" y="2419350"/>
          <p14:tracePt t="27077" x="7346950" y="2393950"/>
          <p14:tracePt t="27094" x="7346950" y="2368550"/>
          <p14:tracePt t="27110" x="7327900" y="2330450"/>
          <p14:tracePt t="27127" x="7321550" y="2317750"/>
          <p14:tracePt t="27144" x="7315200" y="2311400"/>
          <p14:tracePt t="27160" x="7308850" y="2311400"/>
          <p14:tracePt t="27177" x="7302500" y="2311400"/>
          <p14:tracePt t="27194" x="7283450" y="2311400"/>
          <p14:tracePt t="27210" x="7258050" y="2311400"/>
          <p14:tracePt t="27227" x="7219950" y="2311400"/>
          <p14:tracePt t="27244" x="7213600" y="2311400"/>
          <p14:tracePt t="27332" x="7207250" y="2311400"/>
          <p14:tracePt t="27340" x="7194550" y="2336800"/>
          <p14:tracePt t="27353" x="7181850" y="2343150"/>
          <p14:tracePt t="27356" x="7181850" y="2355850"/>
          <p14:tracePt t="27377" x="7169150" y="2400300"/>
          <p14:tracePt t="27378" x="7156450" y="2457450"/>
          <p14:tracePt t="27394" x="7156450" y="2489200"/>
          <p14:tracePt t="27411" x="7162800" y="2514600"/>
          <p14:tracePt t="27427" x="7175500" y="2540000"/>
          <p14:tracePt t="27444" x="7181850" y="2546350"/>
          <p14:tracePt t="27461" x="7194550" y="2578100"/>
          <p14:tracePt t="27477" x="7200900" y="2584450"/>
          <p14:tracePt t="27494" x="7213600" y="2590800"/>
          <p14:tracePt t="27511" x="7219950" y="2597150"/>
          <p14:tracePt t="27528" x="7226300" y="2597150"/>
          <p14:tracePt t="27544" x="7232650" y="2597150"/>
          <p14:tracePt t="27561" x="7270750" y="2552700"/>
          <p14:tracePt t="27578" x="7277100" y="2546350"/>
          <p14:tracePt t="27594" x="7308850" y="2489200"/>
          <p14:tracePt t="27611" x="7321550" y="2419350"/>
          <p14:tracePt t="27628" x="7321550" y="2374900"/>
          <p14:tracePt t="27645" x="7321550" y="2324100"/>
          <p14:tracePt t="27661" x="7296150" y="2266950"/>
          <p14:tracePt t="27678" x="7270750" y="2203450"/>
          <p14:tracePt t="27695" x="7251700" y="2184400"/>
          <p14:tracePt t="27711" x="7239000" y="2165350"/>
          <p14:tracePt t="27728" x="7232650" y="2152650"/>
          <p14:tracePt t="27745" x="7213600" y="2146300"/>
          <p14:tracePt t="27761" x="7207250" y="2146300"/>
          <p14:tracePt t="27779" x="7188200" y="2146300"/>
          <p14:tracePt t="27795" x="7150100" y="2159000"/>
          <p14:tracePt t="27812" x="7118350" y="2171700"/>
          <p14:tracePt t="27828" x="7092950" y="2203450"/>
          <p14:tracePt t="27845" x="7086600" y="2216150"/>
          <p14:tracePt t="27862" x="7086600" y="2222500"/>
          <p14:tracePt t="27932" x="7092950" y="2222500"/>
          <p14:tracePt t="27940" x="7112000" y="2209800"/>
          <p14:tracePt t="27948" x="7112000" y="2203450"/>
          <p14:tracePt t="27956" x="7137400" y="2190750"/>
          <p14:tracePt t="27962" x="7200900" y="2120900"/>
          <p14:tracePt t="27978" x="7315200" y="1993900"/>
          <p14:tracePt t="27995" x="7404100" y="1873250"/>
          <p14:tracePt t="28012" x="7416800" y="1803400"/>
          <p14:tracePt t="28028" x="7397750" y="1720850"/>
          <p14:tracePt t="28045" x="7378700" y="1695450"/>
          <p14:tracePt t="28062" x="7359650" y="1676400"/>
          <p14:tracePt t="28078" x="7346950" y="1676400"/>
          <p14:tracePt t="28096" x="7340600" y="1676400"/>
          <p14:tracePt t="28112" x="7315200" y="1676400"/>
          <p14:tracePt t="28129" x="7251700" y="1720850"/>
          <p14:tracePt t="28145" x="7156450" y="1803400"/>
          <p14:tracePt t="28162" x="7061200" y="1924050"/>
          <p14:tracePt t="28179" x="6997700" y="1974850"/>
          <p14:tracePt t="28195" x="6877050" y="2133600"/>
          <p14:tracePt t="28212" x="6851650" y="2171700"/>
          <p14:tracePt t="28229" x="6838950" y="2184400"/>
          <p14:tracePt t="28245" x="6838950" y="2190750"/>
          <p14:tracePt t="28348" x="6838950" y="2197100"/>
          <p14:tracePt t="28388" x="6838950" y="2203450"/>
          <p14:tracePt t="28396" x="6838950" y="2216150"/>
          <p14:tracePt t="28412" x="6838950" y="2222500"/>
          <p14:tracePt t="28420" x="6838950" y="2228850"/>
          <p14:tracePt t="28436" x="6838950" y="2235200"/>
          <p14:tracePt t="28524" x="6845300" y="2235200"/>
          <p14:tracePt t="28540" x="6851650" y="2228850"/>
          <p14:tracePt t="28580" x="6858000" y="2222500"/>
          <p14:tracePt t="28684" x="6864350" y="2222500"/>
          <p14:tracePt t="28700" x="6864350" y="2228850"/>
          <p14:tracePt t="28709" x="6902450" y="2355850"/>
          <p14:tracePt t="28716" x="6908800" y="2419350"/>
          <p14:tracePt t="28724" x="6908800" y="2508250"/>
          <p14:tracePt t="28732" x="6953250" y="2736850"/>
          <p14:tracePt t="28748" x="6991350" y="2946400"/>
          <p14:tracePt t="28763" x="7016750" y="3187700"/>
          <p14:tracePt t="28780" x="7073900" y="3619500"/>
          <p14:tracePt t="28796" x="7086600" y="3790950"/>
          <p14:tracePt t="28814" x="7105650" y="3911600"/>
          <p14:tracePt t="28830" x="7112000" y="4038600"/>
          <p14:tracePt t="28847" x="7118350" y="4083050"/>
          <p14:tracePt t="28863" x="7118350" y="4108450"/>
          <p14:tracePt t="28881" x="7118350" y="4140200"/>
          <p14:tracePt t="28897" x="7118350" y="4165600"/>
          <p14:tracePt t="28913" x="7118350" y="4197350"/>
          <p14:tracePt t="28930" x="7118350" y="4222750"/>
          <p14:tracePt t="28947" x="7118350" y="4241800"/>
          <p14:tracePt t="28963" x="7118350" y="4254500"/>
          <p14:tracePt t="28980" x="7112000" y="4343400"/>
          <p14:tracePt t="28997" x="7112000" y="4432300"/>
          <p14:tracePt t="29013" x="7124700" y="4540250"/>
          <p14:tracePt t="29030" x="7131050" y="4641850"/>
          <p14:tracePt t="29047" x="7131050" y="4711700"/>
          <p14:tracePt t="29064" x="7131050" y="4756150"/>
          <p14:tracePt t="29080" x="7124700" y="4768850"/>
          <p14:tracePt t="29155" x="7118350" y="4768850"/>
          <p14:tracePt t="29164" x="7112000" y="4768850"/>
          <p14:tracePt t="29180" x="7105650" y="4756150"/>
          <p14:tracePt t="29188" x="7099300" y="4749800"/>
          <p14:tracePt t="29196" x="7099300" y="4737100"/>
          <p14:tracePt t="29214" x="7092950" y="4730750"/>
          <p14:tracePt t="29220" x="7086600" y="4705350"/>
          <p14:tracePt t="29231" x="7073900" y="4679950"/>
          <p14:tracePt t="29264" x="7054850" y="4641850"/>
          <p14:tracePt t="29280" x="7029450" y="4597400"/>
          <p14:tracePt t="29281" x="7016750" y="4584700"/>
          <p14:tracePt t="29297" x="7004050" y="4552950"/>
          <p14:tracePt t="29314" x="6985000" y="4527550"/>
          <p14:tracePt t="29331" x="6965950" y="4495800"/>
          <p14:tracePt t="29347" x="6946900" y="4476750"/>
          <p14:tracePt t="29364" x="6946900" y="4470400"/>
          <p14:tracePt t="29572" x="6946900" y="4464050"/>
          <p14:tracePt t="29590" x="6991350" y="4438650"/>
          <p14:tracePt t="29598" x="7016750" y="4425950"/>
          <p14:tracePt t="29604" x="7105650" y="4400550"/>
          <p14:tracePt t="29620" x="7219950" y="4375150"/>
          <p14:tracePt t="29636" x="7302500" y="4368800"/>
          <p14:tracePt t="29652" x="7404100" y="4362450"/>
          <p14:tracePt t="29664" x="7423150" y="4356100"/>
          <p14:tracePt t="29748" x="7423150" y="4362450"/>
          <p14:tracePt t="29749" x="7397750" y="4375150"/>
          <p14:tracePt t="29764" x="7378700" y="4381500"/>
          <p14:tracePt t="29765" x="7359650" y="4387850"/>
          <p14:tracePt t="29781" x="7308850" y="4400550"/>
          <p14:tracePt t="29798" x="7194550" y="4413250"/>
          <p14:tracePt t="29815" x="7131050" y="4413250"/>
          <p14:tracePt t="29832" x="7086600" y="4419600"/>
          <p14:tracePt t="29848" x="7023100" y="4419600"/>
          <p14:tracePt t="29865" x="6985000" y="4425950"/>
          <p14:tracePt t="29881" x="6972300" y="4425950"/>
          <p14:tracePt t="29898" x="6965950" y="4425950"/>
          <p14:tracePt t="29988" x="6972300" y="4425950"/>
          <p14:tracePt t="29996" x="6978650" y="4425950"/>
          <p14:tracePt t="30005" x="7004050" y="4419600"/>
          <p14:tracePt t="30012" x="7042150" y="4413250"/>
          <p14:tracePt t="30020" x="7092950" y="4406900"/>
          <p14:tracePt t="30036" x="7131050" y="4406900"/>
          <p14:tracePt t="30050" x="7156450" y="4400550"/>
          <p14:tracePt t="30164" x="7150100" y="4400550"/>
          <p14:tracePt t="30172" x="7137400" y="4400550"/>
          <p14:tracePt t="30188" x="7124700" y="4400550"/>
          <p14:tracePt t="30196" x="7112000" y="4400550"/>
          <p14:tracePt t="30215" x="7099300" y="4400550"/>
          <p14:tracePt t="30219" x="7067550" y="4400550"/>
          <p14:tracePt t="30244" x="7054850" y="4400550"/>
          <p14:tracePt t="30332" x="7067550" y="4400550"/>
          <p14:tracePt t="30340" x="7080250" y="4400550"/>
          <p14:tracePt t="30349" x="7092950" y="4400550"/>
          <p14:tracePt t="30349" x="7118350" y="4400550"/>
          <p14:tracePt t="30366" x="7131050" y="4400550"/>
          <p14:tracePt t="30382" x="7137400" y="4400550"/>
          <p14:tracePt t="30460" x="7124700" y="4400550"/>
          <p14:tracePt t="30475" x="7105650" y="4400550"/>
          <p14:tracePt t="30484" x="7092950" y="4400550"/>
          <p14:tracePt t="30492" x="7092950" y="4406900"/>
          <p14:tracePt t="30500" x="7086600" y="4406900"/>
          <p14:tracePt t="30612" x="7092950" y="4406900"/>
          <p14:tracePt t="30620" x="7105650" y="4406900"/>
          <p14:tracePt t="30636" x="7118350" y="4406900"/>
          <p14:tracePt t="30644" x="7131050" y="4406900"/>
          <p14:tracePt t="30650" x="7137400" y="4406900"/>
          <p14:tracePt t="30740" x="7124700" y="4406900"/>
          <p14:tracePt t="30740" x="7118350" y="4406900"/>
          <p14:tracePt t="30764" x="7105650" y="4406900"/>
          <p14:tracePt t="30772" x="7099300" y="4413250"/>
          <p14:tracePt t="30788" x="7092950" y="4413250"/>
          <p14:tracePt t="30851" x="7112000" y="4413250"/>
          <p14:tracePt t="30860" x="7118350" y="4413250"/>
          <p14:tracePt t="30868" x="7124700" y="4413250"/>
          <p14:tracePt t="30875" x="7143750" y="4413250"/>
          <p14:tracePt t="30884" x="7181850" y="4413250"/>
          <p14:tracePt t="30916" x="7188200" y="4413250"/>
          <p14:tracePt t="31156" x="7188200" y="4400550"/>
          <p14:tracePt t="31164" x="7181850" y="4330700"/>
          <p14:tracePt t="31180" x="7162800" y="4241800"/>
          <p14:tracePt t="31193" x="7137400" y="4152900"/>
          <p14:tracePt t="31195" x="7099300" y="4076700"/>
          <p14:tracePt t="31203" x="7042150" y="3949700"/>
          <p14:tracePt t="31220" x="6965950" y="3841750"/>
          <p14:tracePt t="31236" x="6870700" y="3708400"/>
          <p14:tracePt t="31251" x="6788150" y="3600450"/>
          <p14:tracePt t="31267" x="6654800" y="3403600"/>
          <p14:tracePt t="31284" x="6597650" y="3321050"/>
          <p14:tracePt t="31301" x="6534150" y="3232150"/>
          <p14:tracePt t="31317" x="6496050" y="3124200"/>
          <p14:tracePt t="31334" x="6438900" y="3016250"/>
          <p14:tracePt t="31351" x="6394450" y="2927350"/>
          <p14:tracePt t="31367" x="6337300" y="2794000"/>
          <p14:tracePt t="31384" x="6286500" y="2692400"/>
          <p14:tracePt t="31401" x="6280150" y="2679700"/>
          <p14:tracePt t="31417" x="6273800" y="2660650"/>
          <p14:tracePt t="31434" x="6254750" y="2584450"/>
          <p14:tracePt t="31451" x="6203950" y="2489200"/>
          <p14:tracePt t="31467" x="6153150" y="2393950"/>
          <p14:tracePt t="31484" x="6146800" y="2368550"/>
          <p14:tracePt t="31501" x="6134100" y="2355850"/>
          <p14:tracePt t="31517" x="6121400" y="2343150"/>
          <p14:tracePt t="31534" x="6108700" y="2317750"/>
          <p14:tracePt t="31551" x="6096000" y="2298700"/>
          <p14:tracePt t="31568" x="6076950" y="2279650"/>
          <p14:tracePt t="31584" x="6076950" y="2273300"/>
          <p14:tracePt t="31708" x="6076950" y="2266950"/>
          <p14:tracePt t="31716" x="6076950" y="2260600"/>
          <p14:tracePt t="31723" x="6096000" y="2247900"/>
          <p14:tracePt t="31740" x="6096000" y="2235200"/>
          <p14:tracePt t="31751" x="6108700" y="2228850"/>
          <p14:tracePt t="31768" x="6115050" y="2222500"/>
          <p14:tracePt t="31785" x="6146800" y="2190750"/>
          <p14:tracePt t="31801" x="6172200" y="2171700"/>
          <p14:tracePt t="31818" x="6191250" y="2146300"/>
          <p14:tracePt t="31835" x="6216650" y="2114550"/>
          <p14:tracePt t="31852" x="6286500" y="2019300"/>
          <p14:tracePt t="31868" x="6311900" y="1974850"/>
          <p14:tracePt t="31885" x="6343650" y="1936750"/>
          <p14:tracePt t="31901" x="6350000" y="1917700"/>
          <p14:tracePt t="31918" x="6356350" y="1885950"/>
          <p14:tracePt t="31935" x="6356350" y="1866900"/>
          <p14:tracePt t="31952" x="6362700" y="1854200"/>
          <p14:tracePt t="32052" x="6350000" y="1892300"/>
          <p14:tracePt t="32059" x="6337300" y="1930400"/>
          <p14:tracePt t="32068" x="6324600" y="1974850"/>
          <p14:tracePt t="32075" x="6248400" y="2146300"/>
          <p14:tracePt t="32085" x="6172200" y="2311400"/>
          <p14:tracePt t="32118" x="6121400" y="2451100"/>
          <p14:tracePt t="32135" x="6083300" y="2597150"/>
          <p14:tracePt t="32140" x="6057900" y="2736850"/>
          <p14:tracePt t="32153" x="6045200" y="2851150"/>
          <p14:tracePt t="32169" x="6045200" y="2971800"/>
          <p14:tracePt t="32185" x="6045200" y="3022600"/>
          <p14:tracePt t="32202" x="6045200" y="3054350"/>
          <p14:tracePt t="32219" x="6057900" y="3086100"/>
          <p14:tracePt t="32235" x="6096000" y="3168650"/>
          <p14:tracePt t="32252" x="6127750" y="3257550"/>
          <p14:tracePt t="32269" x="6159500" y="3340100"/>
          <p14:tracePt t="32285" x="6178550" y="3409950"/>
          <p14:tracePt t="32302" x="6178550" y="3600450"/>
          <p14:tracePt t="32319" x="6178550" y="3721100"/>
          <p14:tracePt t="32336" x="6184900" y="3867150"/>
          <p14:tracePt t="32353" x="6197600" y="3962400"/>
          <p14:tracePt t="32369" x="6197600" y="4006850"/>
          <p14:tracePt t="32385" x="6197600" y="4057650"/>
          <p14:tracePt t="32402" x="6203950" y="4114800"/>
          <p14:tracePt t="32419" x="6235700" y="4203700"/>
          <p14:tracePt t="32436" x="6235700" y="4210050"/>
          <p14:tracePt t="32452" x="6235700" y="4216400"/>
          <p14:tracePt t="32469" x="6242050" y="4222750"/>
          <p14:tracePt t="32486" x="6248400" y="4229100"/>
          <p14:tracePt t="32502" x="6248400" y="4241800"/>
          <p14:tracePt t="32519" x="6254750" y="4241800"/>
          <p14:tracePt t="32579" x="6261100" y="4241800"/>
          <p14:tracePt t="32611" x="6267450" y="4241800"/>
          <p14:tracePt t="32644" x="6267450" y="4165600"/>
          <p14:tracePt t="32651" x="6273800" y="4089400"/>
          <p14:tracePt t="32659" x="6273800" y="4013200"/>
          <p14:tracePt t="32667" x="6273800" y="3917950"/>
          <p14:tracePt t="32676" x="6254750" y="3689350"/>
          <p14:tracePt t="32692" x="6210300" y="3505200"/>
          <p14:tracePt t="32708" x="6146800" y="3302000"/>
          <p14:tracePt t="32724" x="6089650" y="3117850"/>
          <p14:tracePt t="32724" x="5975350" y="2819400"/>
          <p14:tracePt t="32740" x="5918200" y="2660650"/>
          <p14:tracePt t="32753" x="5835650" y="2457450"/>
          <p14:tracePt t="32769" x="5740400" y="2241550"/>
          <p14:tracePt t="32786" x="5695950" y="2152650"/>
          <p14:tracePt t="32804" x="5664200" y="2108200"/>
          <p14:tracePt t="32820" x="5645150" y="2070100"/>
          <p14:tracePt t="32836" x="5638800" y="2051050"/>
          <p14:tracePt t="32854" x="5626100" y="2025650"/>
          <p14:tracePt t="32870" x="5613400" y="2006600"/>
          <p14:tracePt t="32887" x="5594350" y="1974850"/>
          <p14:tracePt t="32903" x="5575300" y="1949450"/>
          <p14:tracePt t="32920" x="5549900" y="1905000"/>
          <p14:tracePt t="32937" x="5530850" y="1885950"/>
          <p14:tracePt t="32953" x="5530850" y="1873250"/>
          <p14:tracePt t="32970" x="5511800" y="1835150"/>
          <p14:tracePt t="32987" x="5486400" y="1771650"/>
          <p14:tracePt t="33004" x="5461000" y="1746250"/>
          <p14:tracePt t="33020" x="5461000" y="1739900"/>
          <p14:tracePt t="33091" x="5461000" y="1746250"/>
          <p14:tracePt t="33100" x="5441950" y="1784350"/>
          <p14:tracePt t="33112" x="5435600" y="1803400"/>
          <p14:tracePt t="33115" x="5403850" y="1866900"/>
          <p14:tracePt t="33123" x="5384800" y="1936750"/>
          <p14:tracePt t="33138" x="5365750" y="2038350"/>
          <p14:tracePt t="33153" x="5346700" y="2171700"/>
          <p14:tracePt t="33170" x="5334000" y="2400300"/>
          <p14:tracePt t="33187" x="5308600" y="2686050"/>
          <p14:tracePt t="33204" x="5289550" y="2876550"/>
          <p14:tracePt t="33220" x="5289550" y="3105150"/>
          <p14:tracePt t="33237" x="5289550" y="3460750"/>
          <p14:tracePt t="33254" x="5283200" y="3600450"/>
          <p14:tracePt t="33270" x="5283200" y="3676650"/>
          <p14:tracePt t="33287" x="5276850" y="3727450"/>
          <p14:tracePt t="33304" x="5276850" y="3771900"/>
          <p14:tracePt t="33320" x="5276850" y="3803650"/>
          <p14:tracePt t="33337" x="5276850" y="3873500"/>
          <p14:tracePt t="33354" x="5283200" y="3943350"/>
          <p14:tracePt t="33370" x="5308600" y="4032250"/>
          <p14:tracePt t="33387" x="5359400" y="4191000"/>
          <p14:tracePt t="33404" x="5410200" y="4286250"/>
          <p14:tracePt t="33421" x="5441950" y="4343400"/>
          <p14:tracePt t="33437" x="5467350" y="4375150"/>
          <p14:tracePt t="33454" x="5467350" y="4381500"/>
          <p14:tracePt t="33471" x="5473700" y="4387850"/>
          <p14:tracePt t="33819" x="5511800" y="4387850"/>
          <p14:tracePt t="33827" x="5568950" y="4375150"/>
          <p14:tracePt t="33835" x="5645150" y="4362450"/>
          <p14:tracePt t="33838" x="5791200" y="4324350"/>
          <p14:tracePt t="33855" x="5943600" y="4292600"/>
          <p14:tracePt t="33872" x="6070600" y="4267200"/>
          <p14:tracePt t="33889" x="6286500" y="4260850"/>
          <p14:tracePt t="33905" x="6362700" y="4260850"/>
          <p14:tracePt t="33921" x="6419850" y="4260850"/>
          <p14:tracePt t="33938" x="6451600" y="4254500"/>
          <p14:tracePt t="33955" x="6477000" y="4254500"/>
          <p14:tracePt t="33972" x="6534150" y="4254500"/>
          <p14:tracePt t="33988" x="6546850" y="4254500"/>
          <p14:tracePt t="34005" x="6559550" y="4248150"/>
          <p14:tracePt t="34043" x="6559550" y="4241800"/>
          <p14:tracePt t="34051" x="6565900" y="4235450"/>
          <p14:tracePt t="34059" x="6572250" y="4229100"/>
          <p14:tracePt t="34075" x="6578600" y="4216400"/>
          <p14:tracePt t="34099" x="6578600" y="4210050"/>
          <p14:tracePt t="34107" x="6578600" y="4197350"/>
          <p14:tracePt t="34121" x="6578600" y="4191000"/>
          <p14:tracePt t="34163" x="6578600" y="4178300"/>
          <p14:tracePt t="34171" x="6578600" y="4171950"/>
          <p14:tracePt t="34179" x="6623050" y="4114800"/>
          <p14:tracePt t="34188" x="6711950" y="4025900"/>
          <p14:tracePt t="34222" x="6819900" y="3949700"/>
          <p14:tracePt t="34227" x="6959600" y="3867150"/>
          <p14:tracePt t="34239" x="7150100" y="3765550"/>
          <p14:tracePt t="34255" x="7302500" y="3657600"/>
          <p14:tracePt t="34272" x="7461250" y="3511550"/>
          <p14:tracePt t="34289" x="7588250" y="3378200"/>
          <p14:tracePt t="34305" x="7721600" y="3257550"/>
          <p14:tracePt t="34322" x="7854950" y="3168650"/>
          <p14:tracePt t="34339" x="8293100" y="2863850"/>
          <p14:tracePt t="34356" x="8407400" y="2794000"/>
          <p14:tracePt t="34372" x="8686800" y="2571750"/>
          <p14:tracePt t="34389" x="8750300" y="2501900"/>
          <p14:tracePt t="34405" x="8801100" y="2444750"/>
          <p14:tracePt t="34422" x="8896350" y="2336800"/>
          <p14:tracePt t="34439" x="8947150" y="2273300"/>
          <p14:tracePt t="34456" x="8959850" y="2235200"/>
          <p14:tracePt t="34472" x="8985250" y="2197100"/>
          <p14:tracePt t="34489" x="8991600" y="2165350"/>
          <p14:tracePt t="34506" x="9017000" y="2146300"/>
          <p14:tracePt t="34522" x="9023350" y="2127250"/>
          <p14:tracePt t="34522" x="9023350" y="2120900"/>
          <p14:tracePt t="34540" x="9029700" y="2101850"/>
          <p14:tracePt t="34556" x="9042400" y="2101850"/>
          <p14:tracePt t="34572" x="9055100" y="2082800"/>
          <p14:tracePt t="34589" x="9067800" y="2063750"/>
          <p14:tracePt t="34606" x="9086850" y="2038350"/>
          <p14:tracePt t="34622" x="9093200" y="2019300"/>
          <p14:tracePt t="34640" x="9093200" y="2006600"/>
          <p14:tracePt t="34656" x="9086850" y="2000250"/>
          <p14:tracePt t="34673" x="9074150" y="2000250"/>
          <p14:tracePt t="34689" x="9067800" y="2000250"/>
          <p14:tracePt t="34706" x="8934450" y="2000250"/>
          <p14:tracePt t="34723" x="8724900" y="2019300"/>
          <p14:tracePt t="34740" x="8585200" y="2019300"/>
          <p14:tracePt t="34756" x="8496300" y="2019300"/>
          <p14:tracePt t="34773" x="8293100" y="2019300"/>
          <p14:tracePt t="34790" x="8261350" y="2025650"/>
          <p14:tracePt t="34807" x="8255000" y="2032000"/>
          <p14:tracePt t="34824" x="8248650" y="2044700"/>
          <p14:tracePt t="34841" x="8229600" y="2044700"/>
          <p14:tracePt t="34988" x="8229600" y="2051050"/>
          <p14:tracePt t="35000" x="8229600" y="2057400"/>
          <p14:tracePt t="35017" x="8229600" y="2063750"/>
          <p14:tracePt t="35028" x="8229600" y="2070100"/>
          <p14:tracePt t="35031" x="8223250" y="2076450"/>
          <p14:tracePt t="35041" x="8216900" y="2082800"/>
          <p14:tracePt t="35086" x="0" y="0"/>
        </p14:tracePtLst>
        <p14:tracePtLst>
          <p14:tracePt t="38226" x="1498600" y="4076700"/>
          <p14:tracePt t="38301" x="1498600" y="4070350"/>
          <p14:tracePt t="38349" x="1485900" y="4051300"/>
          <p14:tracePt t="38357" x="1473200" y="4038600"/>
          <p14:tracePt t="38374" x="1435100" y="3981450"/>
          <p14:tracePt t="38381" x="1416050" y="3949700"/>
          <p14:tracePt t="38389" x="1390650" y="3924300"/>
          <p14:tracePt t="38405" x="1365250" y="3905250"/>
          <p14:tracePt t="38415" x="1358900" y="3892550"/>
          <p14:tracePt t="38431" x="1339850" y="3879850"/>
          <p14:tracePt t="38447" x="1320800" y="3867150"/>
          <p14:tracePt t="38464" x="1314450" y="3854450"/>
          <p14:tracePt t="38481" x="1289050" y="3841750"/>
          <p14:tracePt t="38497" x="1257300" y="3835400"/>
          <p14:tracePt t="38514" x="1231900" y="3829050"/>
          <p14:tracePt t="38531" x="1206500" y="3810000"/>
          <p14:tracePt t="38548" x="1174750" y="3797300"/>
          <p14:tracePt t="38564" x="1136650" y="3778250"/>
          <p14:tracePt t="38581" x="1092200" y="3771900"/>
          <p14:tracePt t="38598" x="1060450" y="3771900"/>
          <p14:tracePt t="38614" x="1028700" y="3765550"/>
          <p14:tracePt t="38631" x="971550" y="3765550"/>
          <p14:tracePt t="38648" x="939800" y="3765550"/>
          <p14:tracePt t="38664" x="895350" y="3771900"/>
          <p14:tracePt t="38681" x="806450" y="3771900"/>
          <p14:tracePt t="38698" x="749300" y="3771900"/>
          <p14:tracePt t="38715" x="717550" y="3771900"/>
          <p14:tracePt t="38731" x="698500" y="3771900"/>
          <p14:tracePt t="38748" x="685800" y="3771900"/>
          <p14:tracePt t="38765" x="660400" y="3784600"/>
          <p14:tracePt t="38781" x="641350" y="3803650"/>
          <p14:tracePt t="38798" x="609600" y="3835400"/>
          <p14:tracePt t="38815" x="584200" y="3873500"/>
          <p14:tracePt t="38831" x="552450" y="3917950"/>
          <p14:tracePt t="38848" x="546100" y="3962400"/>
          <p14:tracePt t="38865" x="527050" y="4013200"/>
          <p14:tracePt t="38882" x="527050" y="4051300"/>
          <p14:tracePt t="38898" x="514350" y="4089400"/>
          <p14:tracePt t="38915" x="508000" y="4127500"/>
          <p14:tracePt t="38932" x="501650" y="4171950"/>
          <p14:tracePt t="38948" x="495300" y="4292600"/>
          <p14:tracePt t="38965" x="495300" y="4362450"/>
          <p14:tracePt t="38982" x="495300" y="4432300"/>
          <p14:tracePt t="38998" x="514350" y="4508500"/>
          <p14:tracePt t="39016" x="533400" y="4584700"/>
          <p14:tracePt t="39032" x="571500" y="4654550"/>
          <p14:tracePt t="39048" x="584200" y="4699000"/>
          <p14:tracePt t="39065" x="596900" y="4800600"/>
          <p14:tracePt t="39082" x="603250" y="4870450"/>
          <p14:tracePt t="39098" x="615950" y="4946650"/>
          <p14:tracePt t="39115" x="622300" y="5003800"/>
          <p14:tracePt t="39132" x="635000" y="5073650"/>
          <p14:tracePt t="39149" x="673100" y="5137150"/>
          <p14:tracePt t="39165" x="704850" y="5175250"/>
          <p14:tracePt t="39182" x="711200" y="5187950"/>
          <p14:tracePt t="39199" x="730250" y="5232400"/>
          <p14:tracePt t="39216" x="742950" y="5257800"/>
          <p14:tracePt t="39232" x="768350" y="5289550"/>
          <p14:tracePt t="39248" x="812800" y="5346700"/>
          <p14:tracePt t="39265" x="863600" y="5410200"/>
          <p14:tracePt t="39282" x="908050" y="5480050"/>
          <p14:tracePt t="39299" x="952500" y="5537200"/>
          <p14:tracePt t="39316" x="984250" y="5581650"/>
          <p14:tracePt t="39332" x="1035050" y="5670550"/>
          <p14:tracePt t="39349" x="1066800" y="5702300"/>
          <p14:tracePt t="39366" x="1092200" y="5721350"/>
          <p14:tracePt t="39382" x="1098550" y="5734050"/>
          <p14:tracePt t="39399" x="1117600" y="5740400"/>
          <p14:tracePt t="39453" x="1123950" y="5740400"/>
          <p14:tracePt t="39461" x="1143000" y="5740400"/>
          <p14:tracePt t="39469" x="1162050" y="5740400"/>
          <p14:tracePt t="39477" x="1187450" y="5740400"/>
          <p14:tracePt t="39485" x="1244600" y="5740400"/>
          <p14:tracePt t="39499" x="1282700" y="5740400"/>
          <p14:tracePt t="39516" x="1365250" y="5721350"/>
          <p14:tracePt t="39532" x="1485900" y="5651500"/>
          <p14:tracePt t="39549" x="1562100" y="5543550"/>
          <p14:tracePt t="39566" x="1600200" y="5461000"/>
          <p14:tracePt t="39583" x="1638300" y="5365750"/>
          <p14:tracePt t="39599" x="1689100" y="5181600"/>
          <p14:tracePt t="39616" x="1727200" y="5060950"/>
          <p14:tracePt t="39633" x="1765300" y="4921250"/>
          <p14:tracePt t="39649" x="1778000" y="4749800"/>
          <p14:tracePt t="39666" x="1790700" y="4584700"/>
          <p14:tracePt t="39683" x="1790700" y="4451350"/>
          <p14:tracePt t="39700" x="1771650" y="4330700"/>
          <p14:tracePt t="39716" x="1752600" y="4292600"/>
          <p14:tracePt t="39733" x="1714500" y="4216400"/>
          <p14:tracePt t="39750" x="1676400" y="4146550"/>
          <p14:tracePt t="39766" x="1612900" y="4076700"/>
          <p14:tracePt t="39783" x="1555750" y="4013200"/>
          <p14:tracePt t="39800" x="1530350" y="4000500"/>
          <p14:tracePt t="39817" x="1511300" y="3975100"/>
          <p14:tracePt t="39833" x="1479550" y="3956050"/>
          <p14:tracePt t="39850" x="1447800" y="3930650"/>
          <p14:tracePt t="39867" x="1409700" y="3911600"/>
          <p14:tracePt t="39883" x="1327150" y="3886200"/>
          <p14:tracePt t="39900" x="1257300" y="3848100"/>
          <p14:tracePt t="39900" x="1225550" y="3841750"/>
          <p14:tracePt t="39917" x="1174750" y="3829050"/>
          <p14:tracePt t="39933" x="1143000" y="3822700"/>
          <p14:tracePt t="39950" x="1117600" y="3810000"/>
          <p14:tracePt t="39967" x="1073150" y="3784600"/>
          <p14:tracePt t="39983" x="1054100" y="3778250"/>
          <p14:tracePt t="40000" x="1022350" y="3765550"/>
          <p14:tracePt t="40017" x="1003300" y="3765550"/>
          <p14:tracePt t="40033" x="984250" y="3765550"/>
          <p14:tracePt t="40050" x="939800" y="3790950"/>
          <p14:tracePt t="40067" x="889000" y="3822700"/>
          <p14:tracePt t="40084" x="755650" y="3937000"/>
          <p14:tracePt t="40101" x="635000" y="4044950"/>
          <p14:tracePt t="40117" x="533400" y="4152900"/>
          <p14:tracePt t="40134" x="438150" y="4254500"/>
          <p14:tracePt t="40150" x="355600" y="4394200"/>
          <p14:tracePt t="40167" x="298450" y="4489450"/>
          <p14:tracePt t="40184" x="260350" y="4572000"/>
          <p14:tracePt t="40200" x="241300" y="4616450"/>
          <p14:tracePt t="40217" x="215900" y="4667250"/>
          <p14:tracePt t="40234" x="196850" y="4711700"/>
          <p14:tracePt t="40250" x="184150" y="4756150"/>
          <p14:tracePt t="40267" x="177800" y="4813300"/>
          <p14:tracePt t="40284" x="177800" y="4870450"/>
          <p14:tracePt t="40300" x="203200" y="4972050"/>
          <p14:tracePt t="40318" x="254000" y="5086350"/>
          <p14:tracePt t="40334" x="292100" y="5149850"/>
          <p14:tracePt t="40350" x="330200" y="5219700"/>
          <p14:tracePt t="40367" x="374650" y="5283200"/>
          <p14:tracePt t="40384" x="431800" y="5359400"/>
          <p14:tracePt t="40401" x="514350" y="5441950"/>
          <p14:tracePt t="40418" x="590550" y="5511800"/>
          <p14:tracePt t="40434" x="692150" y="5594350"/>
          <p14:tracePt t="40451" x="704850" y="5600700"/>
          <p14:tracePt t="40468" x="711200" y="5600700"/>
          <p14:tracePt t="40484" x="730250" y="5619750"/>
          <p14:tracePt t="40501" x="736600" y="5626100"/>
          <p14:tracePt t="40518" x="755650" y="5638800"/>
          <p14:tracePt t="40534" x="787400" y="5657850"/>
          <p14:tracePt t="40551" x="819150" y="5676900"/>
          <p14:tracePt t="40568" x="869950" y="5689600"/>
          <p14:tracePt t="40584" x="908050" y="5689600"/>
          <p14:tracePt t="40601" x="946150" y="5689600"/>
          <p14:tracePt t="40618" x="996950" y="5689600"/>
          <p14:tracePt t="40634" x="1035050" y="5689600"/>
          <p14:tracePt t="40651" x="1073150" y="5689600"/>
          <p14:tracePt t="40668" x="1130300" y="5689600"/>
          <p14:tracePt t="40684" x="1295400" y="5613400"/>
          <p14:tracePt t="40701" x="1371600" y="5562600"/>
          <p14:tracePt t="40718" x="1422400" y="5518150"/>
          <p14:tracePt t="40734" x="1479550" y="5454650"/>
          <p14:tracePt t="40751" x="1549400" y="5353050"/>
          <p14:tracePt t="40768" x="1644650" y="5168900"/>
          <p14:tracePt t="40785" x="1657350" y="5048250"/>
          <p14:tracePt t="40801" x="1670050" y="4895850"/>
          <p14:tracePt t="40818" x="1670050" y="4768850"/>
          <p14:tracePt t="40835" x="1670050" y="4591050"/>
          <p14:tracePt t="40851" x="1651000" y="4260850"/>
          <p14:tracePt t="40868" x="1612900" y="4083050"/>
          <p14:tracePt t="40885" x="1587500" y="4000500"/>
          <p14:tracePt t="40901" x="1543050" y="3924300"/>
          <p14:tracePt t="40918" x="1492250" y="3829050"/>
          <p14:tracePt t="40935" x="1441450" y="3759200"/>
          <p14:tracePt t="40952" x="1390650" y="3683000"/>
          <p14:tracePt t="40969" x="1327150" y="3625850"/>
          <p14:tracePt t="40986" x="1301750" y="3613150"/>
          <p14:tracePt t="41002" x="1282700" y="3600450"/>
          <p14:tracePt t="41019" x="1200150" y="3556000"/>
          <p14:tracePt t="41035" x="1117600" y="3524250"/>
          <p14:tracePt t="41052" x="1022350" y="3492500"/>
          <p14:tracePt t="41068" x="920750" y="3473450"/>
          <p14:tracePt t="41085" x="882650" y="3467100"/>
          <p14:tracePt t="41102" x="844550" y="3467100"/>
          <p14:tracePt t="41118" x="800100" y="3460750"/>
          <p14:tracePt t="41135" x="787400" y="3460750"/>
          <p14:tracePt t="41152" x="736600" y="3460750"/>
          <p14:tracePt t="41169" x="692150" y="3473450"/>
          <p14:tracePt t="41185" x="641350" y="3505200"/>
          <p14:tracePt t="41202" x="476250" y="3632200"/>
          <p14:tracePt t="41219" x="406400" y="3702050"/>
          <p14:tracePt t="41235" x="361950" y="3740150"/>
          <p14:tracePt t="41252" x="311150" y="3810000"/>
          <p14:tracePt t="41269" x="260350" y="3892550"/>
          <p14:tracePt t="41285" x="241300" y="3943350"/>
          <p14:tracePt t="41302" x="234950" y="4044950"/>
          <p14:tracePt t="41319" x="234950" y="4178300"/>
          <p14:tracePt t="41335" x="234950" y="4241800"/>
          <p14:tracePt t="41352" x="222250" y="4508500"/>
          <p14:tracePt t="41369" x="222250" y="4603750"/>
          <p14:tracePt t="41386" x="222250" y="4762500"/>
          <p14:tracePt t="41402" x="222250" y="4857750"/>
          <p14:tracePt t="41419" x="241300" y="4946650"/>
          <p14:tracePt t="41436" x="254000" y="5048250"/>
          <p14:tracePt t="41452" x="292100" y="5168900"/>
          <p14:tracePt t="41470" x="330200" y="5238750"/>
          <p14:tracePt t="41486" x="374650" y="5314950"/>
          <p14:tracePt t="41503" x="381000" y="5353050"/>
          <p14:tracePt t="41519" x="400050" y="5378450"/>
          <p14:tracePt t="41536" x="406400" y="5384800"/>
          <p14:tracePt t="41552" x="431800" y="5422900"/>
          <p14:tracePt t="41569" x="450850" y="5435600"/>
          <p14:tracePt t="41586" x="463550" y="5448300"/>
          <p14:tracePt t="41603" x="469900" y="5454650"/>
          <p14:tracePt t="41619" x="488950" y="5454650"/>
          <p14:tracePt t="41636" x="539750" y="5461000"/>
          <p14:tracePt t="41653" x="692150" y="5448300"/>
          <p14:tracePt t="41670" x="787400" y="5435600"/>
          <p14:tracePt t="41686" x="869950" y="5429250"/>
          <p14:tracePt t="41703" x="1009650" y="5397500"/>
          <p14:tracePt t="41719" x="1085850" y="5372100"/>
          <p14:tracePt t="41736" x="1130300" y="5346700"/>
          <p14:tracePt t="41753" x="1193800" y="5308600"/>
          <p14:tracePt t="41770" x="1225550" y="5289550"/>
          <p14:tracePt t="41786" x="1270000" y="5257800"/>
          <p14:tracePt t="41803" x="1308100" y="5207000"/>
          <p14:tracePt t="41820" x="1352550" y="5168900"/>
          <p14:tracePt t="41836" x="1371600" y="5130800"/>
          <p14:tracePt t="41853" x="1377950" y="5124450"/>
          <p14:tracePt t="42085" x="1371600" y="5137150"/>
          <p14:tracePt t="42093" x="1371600" y="5143500"/>
          <p14:tracePt t="42101" x="1371600" y="5156200"/>
          <p14:tracePt t="42104" x="1371600" y="5168900"/>
          <p14:tracePt t="42120" x="1371600" y="5187950"/>
          <p14:tracePt t="42137" x="1371600" y="5194300"/>
          <p14:tracePt t="42154" x="1371600" y="5200650"/>
          <p14:tracePt t="42189" x="1365250" y="5200650"/>
          <p14:tracePt t="42197" x="1365250" y="5207000"/>
          <p14:tracePt t="42204" x="1358900" y="5213350"/>
          <p14:tracePt t="42356" x="0" y="0"/>
        </p14:tracePtLst>
        <p14:tracePtLst>
          <p14:tracePt t="43416" x="908050" y="5797550"/>
          <p14:tracePt t="43757" x="901700" y="5803900"/>
          <p14:tracePt t="43765" x="901700" y="5822950"/>
          <p14:tracePt t="43782" x="908050" y="5829300"/>
          <p14:tracePt t="43789" x="914400" y="5848350"/>
          <p14:tracePt t="43797" x="914400" y="5854700"/>
          <p14:tracePt t="43806" x="920750" y="5867400"/>
          <p14:tracePt t="43823" x="927100" y="5880100"/>
          <p14:tracePt t="43840" x="933450" y="5886450"/>
          <p14:tracePt t="43856" x="933450" y="5892800"/>
          <p14:tracePt t="43873" x="933450" y="5905500"/>
          <p14:tracePt t="43941" x="933450" y="5911850"/>
          <p14:tracePt t="43949" x="933450" y="5918200"/>
          <p14:tracePt t="43957" x="933450" y="5943600"/>
          <p14:tracePt t="43982" x="933450" y="5956300"/>
          <p14:tracePt t="43993" x="933450" y="5975350"/>
          <p14:tracePt t="44006" x="933450" y="5981700"/>
          <p14:tracePt t="44189" x="939800" y="5981700"/>
          <p14:tracePt t="44200" x="939800" y="5975350"/>
          <p14:tracePt t="44207" x="946150" y="5975350"/>
          <p14:tracePt t="44208" x="952500" y="5969000"/>
          <p14:tracePt t="44223" x="965200" y="5943600"/>
          <p14:tracePt t="44240" x="977900" y="5924550"/>
          <p14:tracePt t="44257" x="984250" y="5899150"/>
          <p14:tracePt t="44274" x="990600" y="5873750"/>
          <p14:tracePt t="44290" x="990600" y="5867400"/>
          <p14:tracePt t="44307" x="990600" y="5861050"/>
          <p14:tracePt t="44323" x="990600" y="5848350"/>
          <p14:tracePt t="44340" x="990600" y="5835650"/>
          <p14:tracePt t="44357" x="990600" y="5829300"/>
          <p14:tracePt t="44397" x="990600" y="5822950"/>
          <p14:tracePt t="44407" x="984250" y="5816600"/>
          <p14:tracePt t="44429" x="984250" y="5810250"/>
          <p14:tracePt t="45765" x="984250" y="5803900"/>
          <p14:tracePt t="45781" x="984250" y="5797550"/>
          <p14:tracePt t="45789" x="984250" y="5791200"/>
          <p14:tracePt t="45813" x="984250" y="5784850"/>
          <p14:tracePt t="45829" x="990600" y="5765800"/>
          <p14:tracePt t="45837" x="990600" y="5759450"/>
          <p14:tracePt t="45845" x="990600" y="5746750"/>
          <p14:tracePt t="45853" x="990600" y="5734050"/>
          <p14:tracePt t="45861" x="990600" y="5721350"/>
          <p14:tracePt t="45877" x="990600" y="5702300"/>
          <p14:tracePt t="45893" x="996950" y="5695950"/>
          <p14:tracePt t="45910" x="996950" y="5683250"/>
          <p14:tracePt t="45926" x="996950" y="5676900"/>
          <p14:tracePt t="46077" x="996950" y="5670550"/>
          <p14:tracePt t="46085" x="996950" y="5664200"/>
          <p14:tracePt t="46101" x="996950" y="5657850"/>
          <p14:tracePt t="46125" x="996950" y="5651500"/>
          <p14:tracePt t="46189" x="996950" y="5645150"/>
          <p14:tracePt t="46229" x="1003300" y="5638800"/>
          <p14:tracePt t="46237" x="1003300" y="5632450"/>
          <p14:tracePt t="46253" x="1003300" y="5626100"/>
          <p14:tracePt t="46261" x="1003300" y="5619750"/>
          <p14:tracePt t="46269" x="1009650" y="5607050"/>
          <p14:tracePt t="46325" x="1009650" y="5600700"/>
          <p14:tracePt t="46341" x="1009650" y="5594350"/>
          <p14:tracePt t="46353" x="1009650" y="5588000"/>
          <p14:tracePt t="46373" x="1009650" y="5581650"/>
          <p14:tracePt t="46386" x="1009650" y="5575300"/>
          <p14:tracePt t="46398" x="1009650" y="5568950"/>
          <p14:tracePt t="46421" x="1009650" y="5562600"/>
          <p14:tracePt t="46428" x="1009650" y="5556250"/>
          <p14:tracePt t="46453" x="1016000" y="5549900"/>
          <p14:tracePt t="46461" x="1016000" y="5537200"/>
          <p14:tracePt t="46470" x="1016000" y="5530850"/>
          <p14:tracePt t="46485" x="1016000" y="5518150"/>
          <p14:tracePt t="47108" x="1016000" y="5511800"/>
          <p14:tracePt t="47125" x="1016000" y="5505450"/>
          <p14:tracePt t="47137" x="1016000" y="5499100"/>
          <p14:tracePt t="47154" x="1016000" y="5492750"/>
          <p14:tracePt t="47157" x="1016000" y="5486400"/>
          <p14:tracePt t="47172" x="1016000" y="5480050"/>
          <p14:tracePt t="47181" x="1016000" y="5454650"/>
          <p14:tracePt t="47195" x="1016000" y="5422900"/>
          <p14:tracePt t="47212" x="1022350" y="5391150"/>
          <p14:tracePt t="47229" x="1022350" y="5346700"/>
          <p14:tracePt t="47245" x="1022350" y="5334000"/>
          <p14:tracePt t="47262" x="1028700" y="5289550"/>
          <p14:tracePt t="47278" x="1035050" y="5245100"/>
          <p14:tracePt t="47295" x="1054100" y="5181600"/>
          <p14:tracePt t="47312" x="1060450" y="5143500"/>
          <p14:tracePt t="47329" x="1066800" y="5111750"/>
          <p14:tracePt t="47345" x="1066800" y="5092700"/>
          <p14:tracePt t="47362" x="1054100" y="5086350"/>
          <p14:tracePt t="47379" x="1054100" y="5073650"/>
          <p14:tracePt t="47396" x="1047750" y="5048250"/>
          <p14:tracePt t="47412" x="1041400" y="5029200"/>
          <p14:tracePt t="47429" x="1035050" y="5016500"/>
          <p14:tracePt t="47446" x="1035050" y="5003800"/>
          <p14:tracePt t="47462" x="1035050" y="4991100"/>
          <p14:tracePt t="47479" x="1028700" y="4959350"/>
          <p14:tracePt t="47496" x="1016000" y="4914900"/>
          <p14:tracePt t="47512" x="1009650" y="4870450"/>
          <p14:tracePt t="47529" x="1003300" y="4857750"/>
          <p14:tracePt t="47546" x="1003300" y="4845050"/>
          <p14:tracePt t="47612" x="1003300" y="4838700"/>
          <p14:tracePt t="48285" x="1003300" y="4826000"/>
          <p14:tracePt t="48308" x="1003300" y="4813300"/>
          <p14:tracePt t="48476" x="1009650" y="4800600"/>
          <p14:tracePt t="48484" x="1022350" y="4800600"/>
          <p14:tracePt t="48493" x="1035050" y="4794250"/>
          <p14:tracePt t="48500" x="1041400" y="4794250"/>
          <p14:tracePt t="48508" x="1054100" y="4794250"/>
          <p14:tracePt t="48588" x="1060450" y="4794250"/>
          <p14:tracePt t="48612" x="1060450" y="4787900"/>
          <p14:tracePt t="48620" x="1060450" y="4775200"/>
          <p14:tracePt t="48631" x="1066800" y="4762500"/>
          <p14:tracePt t="48636" x="1073150" y="4749800"/>
          <p14:tracePt t="48652" x="1073150" y="4718050"/>
          <p14:tracePt t="48668" x="1073150" y="4654550"/>
          <p14:tracePt t="48681" x="1066800" y="4591050"/>
          <p14:tracePt t="48698" x="1060450" y="4540250"/>
          <p14:tracePt t="48714" x="1054100" y="4521200"/>
          <p14:tracePt t="48731" x="1054100" y="4502150"/>
          <p14:tracePt t="48748" x="1035050" y="4419600"/>
          <p14:tracePt t="48765" x="1022350" y="4356100"/>
          <p14:tracePt t="48781" x="1016000" y="4330700"/>
          <p14:tracePt t="48798" x="1016000" y="4318000"/>
          <p14:tracePt t="48814" x="1009650" y="4305300"/>
          <p14:tracePt t="48831" x="1009650" y="4286250"/>
          <p14:tracePt t="48848" x="1003300" y="4267200"/>
          <p14:tracePt t="48864" x="1003300" y="4235450"/>
          <p14:tracePt t="48881" x="996950" y="4229100"/>
          <p14:tracePt t="48898" x="996950" y="4216400"/>
          <p14:tracePt t="48915" x="996950" y="4210050"/>
          <p14:tracePt t="48931" x="996950" y="4203700"/>
          <p14:tracePt t="48948" x="996950" y="4197350"/>
          <p14:tracePt t="49052" x="996950" y="4235450"/>
          <p14:tracePt t="49061" x="990600" y="4273550"/>
          <p14:tracePt t="49074" x="990600" y="4305300"/>
          <p14:tracePt t="49075" x="990600" y="4337050"/>
          <p14:tracePt t="49081" x="990600" y="4368800"/>
          <p14:tracePt t="49098" x="990600" y="4394200"/>
          <p14:tracePt t="49115" x="990600" y="4406900"/>
          <p14:tracePt t="49132" x="1003300" y="4425950"/>
          <p14:tracePt t="49148" x="1009650" y="4438650"/>
          <p14:tracePt t="49301" x="1009650" y="4445000"/>
          <p14:tracePt t="49308" x="1009650" y="4451350"/>
          <p14:tracePt t="49324" x="1009650" y="4464050"/>
          <p14:tracePt t="49332" x="1009650" y="4470400"/>
          <p14:tracePt t="49340" x="1003300" y="4483100"/>
          <p14:tracePt t="49356" x="1003300" y="4489450"/>
          <p14:tracePt t="49460" x="1003300" y="4495800"/>
          <p14:tracePt t="49500" x="1003300" y="4502150"/>
          <p14:tracePt t="49532" x="1003300" y="4508500"/>
          <p14:tracePt t="49540" x="1003300" y="4521200"/>
          <p14:tracePt t="49558" x="1003300" y="4533900"/>
          <p14:tracePt t="49566" x="1003300" y="4540250"/>
          <p14:tracePt t="49573" x="1003300" y="4546600"/>
          <p14:tracePt t="50021" x="1003300" y="4559300"/>
          <p14:tracePt t="50028" x="996950" y="4584700"/>
          <p14:tracePt t="50036" x="990600" y="4616450"/>
          <p14:tracePt t="50044" x="984250" y="4641850"/>
          <p14:tracePt t="50060" x="977900" y="4699000"/>
          <p14:tracePt t="50068" x="971550" y="4749800"/>
          <p14:tracePt t="50083" x="971550" y="4787900"/>
          <p14:tracePt t="50100" x="971550" y="4813300"/>
          <p14:tracePt t="50117" x="971550" y="4826000"/>
          <p14:tracePt t="50164" x="971550" y="4832350"/>
          <p14:tracePt t="50196" x="971550" y="4838700"/>
          <p14:tracePt t="50209" x="971550" y="4845050"/>
          <p14:tracePt t="50220" x="971550" y="4851400"/>
          <p14:tracePt t="51620" x="971550" y="4857750"/>
          <p14:tracePt t="51628" x="984250" y="4857750"/>
          <p14:tracePt t="51645" x="990600" y="4857750"/>
          <p14:tracePt t="51700" x="996950" y="4864100"/>
          <p14:tracePt t="51740" x="996950" y="4870450"/>
          <p14:tracePt t="51746" x="996950" y="4876800"/>
          <p14:tracePt t="51788" x="996950" y="4883150"/>
          <p14:tracePt t="51796" x="996950" y="4889500"/>
          <p14:tracePt t="51804" x="996950" y="4895850"/>
          <p14:tracePt t="51820" x="996950" y="4902200"/>
          <p14:tracePt t="51852" x="996950" y="4908550"/>
          <p14:tracePt t="51900" x="990600" y="4908550"/>
          <p14:tracePt t="51924" x="984250" y="4895850"/>
          <p14:tracePt t="51932" x="984250" y="4889500"/>
          <p14:tracePt t="51948" x="984250" y="4876800"/>
          <p14:tracePt t="51956" x="984250" y="4857750"/>
          <p14:tracePt t="51963" x="984250" y="4851400"/>
          <p14:tracePt t="51970" x="984250" y="4832350"/>
          <p14:tracePt t="51986" x="984250" y="4819650"/>
          <p14:tracePt t="52028" x="984250" y="4813300"/>
          <p14:tracePt t="52052" x="984250" y="4800600"/>
          <p14:tracePt t="52068" x="984250" y="4794250"/>
          <p14:tracePt t="52084" x="990600" y="4787900"/>
          <p14:tracePt t="52108" x="996950" y="4781550"/>
          <p14:tracePt t="52116" x="1009650" y="4775200"/>
          <p14:tracePt t="52148" x="1016000" y="4775200"/>
          <p14:tracePt t="52164" x="1022350" y="4768850"/>
          <p14:tracePt t="52172" x="1028700" y="4768850"/>
          <p14:tracePt t="52188" x="1041400" y="4768850"/>
          <p14:tracePt t="52196" x="1054100" y="4768850"/>
          <p14:tracePt t="52204" x="1060450" y="4768850"/>
          <p14:tracePt t="52220" x="1073150" y="4768850"/>
          <p14:tracePt t="52421" x="1066800" y="4768850"/>
          <p14:tracePt t="52437" x="1066800" y="4775200"/>
          <p14:tracePt t="52445" x="1060450" y="4775200"/>
          <p14:tracePt t="52509" x="1047750" y="4781550"/>
          <p14:tracePt t="52797" x="1054100" y="4781550"/>
          <p14:tracePt t="52805" x="1073150" y="4787900"/>
          <p14:tracePt t="52821" x="1085850" y="4800600"/>
          <p14:tracePt t="52837" x="1092200" y="4813300"/>
          <p14:tracePt t="52869" x="1092200" y="4819650"/>
          <p14:tracePt t="52997" x="1092200" y="4826000"/>
          <p14:tracePt t="53037" x="1085850" y="4832350"/>
          <p14:tracePt t="53165" x="1079500" y="4832350"/>
          <p14:tracePt t="53181" x="1066800" y="4832350"/>
          <p14:tracePt t="53205" x="1060450" y="4832350"/>
          <p14:tracePt t="53221" x="1054100" y="4832350"/>
          <p14:tracePt t="53229" x="1054100" y="4826000"/>
          <p14:tracePt t="53248" x="1041400" y="4826000"/>
          <p14:tracePt t="53256" x="1041400" y="4819650"/>
          <p14:tracePt t="53259" x="1041400" y="4806950"/>
          <p14:tracePt t="53293" x="1035050" y="4806950"/>
          <p14:tracePt t="53725" x="1035050" y="4800600"/>
          <p14:tracePt t="53733" x="1035050" y="4787900"/>
          <p14:tracePt t="53750" x="1035050" y="4775200"/>
          <p14:tracePt t="53781" x="1035050" y="4768850"/>
          <p14:tracePt t="53789" x="1035050" y="4762500"/>
          <p14:tracePt t="53805" x="1035050" y="4756150"/>
          <p14:tracePt t="53813" x="1035050" y="4724400"/>
          <p14:tracePt t="53829" x="1041400" y="4692650"/>
          <p14:tracePt t="53845" x="1041400" y="4660900"/>
          <p14:tracePt t="53877" x="1041400" y="4654550"/>
          <p14:tracePt t="53885" x="1041400" y="4648200"/>
          <p14:tracePt t="53901" x="1041400" y="4641850"/>
          <p14:tracePt t="53924" x="1041400" y="4635500"/>
          <p14:tracePt t="53925" x="1041400" y="4629150"/>
          <p14:tracePt t="53957" x="1041400" y="4622800"/>
          <p14:tracePt t="53958" x="1041400" y="4616450"/>
          <p14:tracePt t="53974" x="1041400" y="4610100"/>
          <p14:tracePt t="54021" x="1041400" y="4603750"/>
          <p14:tracePt t="54037" x="1041400" y="4597400"/>
          <p14:tracePt t="54045" x="1035050" y="4597400"/>
          <p14:tracePt t="54077" x="1035050" y="4591050"/>
          <p14:tracePt t="54213" x="1028700" y="4629150"/>
          <p14:tracePt t="54221" x="1028700" y="4635500"/>
          <p14:tracePt t="54233" x="1028700" y="4660900"/>
          <p14:tracePt t="54237" x="1028700" y="4667250"/>
          <p14:tracePt t="54244" x="1028700" y="4686300"/>
          <p14:tracePt t="54258" x="1028700" y="4699000"/>
          <p14:tracePt t="54274" x="1028700" y="4718050"/>
          <p14:tracePt t="54291" x="1028700" y="4730750"/>
          <p14:tracePt t="54308" x="1028700" y="4743450"/>
          <p14:tracePt t="54324" x="1035050" y="4800600"/>
          <p14:tracePt t="54341" x="1041400" y="4826000"/>
          <p14:tracePt t="54358" x="1047750" y="4845050"/>
          <p14:tracePt t="54374" x="1054100" y="4851400"/>
          <p14:tracePt t="54391" x="1060450" y="4864100"/>
          <p14:tracePt t="54408" x="1066800" y="4883150"/>
          <p14:tracePt t="54425" x="1066800" y="4895850"/>
          <p14:tracePt t="54441" x="1066800" y="4908550"/>
          <p14:tracePt t="54725" x="1066800" y="4889500"/>
          <p14:tracePt t="54751" x="1066800" y="4864100"/>
          <p14:tracePt t="54753" x="1066800" y="4857750"/>
          <p14:tracePt t="54758" x="1060450" y="4845050"/>
          <p14:tracePt t="54775" x="1060450" y="4832350"/>
          <p14:tracePt t="54813" x="1054100" y="4832350"/>
          <p14:tracePt t="54829" x="1054100" y="4826000"/>
          <p14:tracePt t="54842" x="1054100" y="4819650"/>
          <p14:tracePt t="54861" x="1054100" y="4813300"/>
          <p14:tracePt t="54893" x="1054100" y="4800600"/>
          <p14:tracePt t="54901" x="1054100" y="4794250"/>
          <p14:tracePt t="54925" x="1047750" y="4762500"/>
          <p14:tracePt t="54934" x="1047750" y="4743450"/>
          <p14:tracePt t="54941" x="1047750" y="4737100"/>
          <p14:tracePt t="54949" x="1047750" y="4699000"/>
          <p14:tracePt t="54959" x="1041400" y="4679950"/>
          <p14:tracePt t="54975" x="1041400" y="4660900"/>
          <p14:tracePt t="54992" x="1041400" y="4654550"/>
          <p14:tracePt t="55009" x="1041400" y="4648200"/>
          <p14:tracePt t="55026" x="1041400" y="4641850"/>
          <p14:tracePt t="55042" x="1041400" y="4635500"/>
          <p14:tracePt t="55059" x="1041400" y="4622800"/>
          <p14:tracePt t="55076" x="1041400" y="4616450"/>
          <p14:tracePt t="55092" x="1041400" y="4597400"/>
          <p14:tracePt t="55109" x="1041400" y="4584700"/>
          <p14:tracePt t="55127" x="1041400" y="4572000"/>
          <p14:tracePt t="55143" x="1041400" y="4565650"/>
          <p14:tracePt t="55160" x="1041400" y="4559300"/>
          <p14:tracePt t="55293" x="1041400" y="4584700"/>
          <p14:tracePt t="55301" x="1035050" y="4603750"/>
          <p14:tracePt t="55309" x="1035050" y="4635500"/>
          <p14:tracePt t="55326" x="1028700" y="4724400"/>
          <p14:tracePt t="55333" x="1016000" y="4775200"/>
          <p14:tracePt t="55343" x="1016000" y="4819650"/>
          <p14:tracePt t="55360" x="1016000" y="4851400"/>
          <p14:tracePt t="55376" x="1016000" y="4889500"/>
          <p14:tracePt t="55393" x="1016000" y="4927600"/>
          <p14:tracePt t="55410" x="1016000" y="4946650"/>
          <p14:tracePt t="55426" x="1016000" y="4965700"/>
          <p14:tracePt t="55443" x="1016000" y="4984750"/>
          <p14:tracePt t="55460" x="1016000" y="5010150"/>
          <p14:tracePt t="55476" x="1016000" y="5029200"/>
          <p14:tracePt t="55613" x="1022350" y="5029200"/>
          <p14:tracePt t="55621" x="1022350" y="4984750"/>
          <p14:tracePt t="55629" x="1041400" y="4953000"/>
          <p14:tracePt t="55637" x="1047750" y="4914900"/>
          <p14:tracePt t="55645" x="1047750" y="4883150"/>
          <p14:tracePt t="55660" x="1054100" y="4838700"/>
          <p14:tracePt t="55660" x="1054100" y="4826000"/>
          <p14:tracePt t="55678" x="1054100" y="4794250"/>
          <p14:tracePt t="55693" x="1054100" y="4749800"/>
          <p14:tracePt t="55710" x="1054100" y="4686300"/>
          <p14:tracePt t="55727" x="1054100" y="4660900"/>
          <p14:tracePt t="55743" x="1054100" y="4641850"/>
          <p14:tracePt t="55760" x="1047750" y="4584700"/>
          <p14:tracePt t="55776" x="1047750" y="4565650"/>
          <p14:tracePt t="55793" x="1047750" y="4552950"/>
          <p14:tracePt t="55810" x="1041400" y="4540250"/>
          <p14:tracePt t="55827" x="1041400" y="4521200"/>
          <p14:tracePt t="55844" x="1041400" y="4502150"/>
          <p14:tracePt t="55981" x="1035050" y="4502150"/>
          <p14:tracePt t="55989" x="1035050" y="4527550"/>
          <p14:tracePt t="55997" x="1028700" y="4552950"/>
          <p14:tracePt t="56005" x="1028700" y="4578350"/>
          <p14:tracePt t="56013" x="1028700" y="4622800"/>
          <p14:tracePt t="56029" x="1028700" y="4673600"/>
          <p14:tracePt t="56045" x="1022350" y="4718050"/>
          <p14:tracePt t="56061" x="1016000" y="4794250"/>
          <p14:tracePt t="56077" x="1016000" y="4838700"/>
          <p14:tracePt t="56094" x="1016000" y="4870450"/>
          <p14:tracePt t="56111" x="1016000" y="4902200"/>
          <p14:tracePt t="56127" x="1016000" y="4914900"/>
          <p14:tracePt t="56350" x="0" y="0"/>
        </p14:tracePtLst>
        <p14:tracePtLst>
          <p14:tracePt t="57909" x="1003300" y="4711700"/>
          <p14:tracePt t="57917" x="990600" y="4737100"/>
          <p14:tracePt t="57933" x="990600" y="4756150"/>
          <p14:tracePt t="57941" x="990600" y="4806950"/>
          <p14:tracePt t="57949" x="984250" y="4851400"/>
          <p14:tracePt t="57957" x="984250" y="4883150"/>
          <p14:tracePt t="57965" x="984250" y="5003800"/>
          <p14:tracePt t="57981" x="984250" y="5226050"/>
          <p14:tracePt t="57997" x="984250" y="5238750"/>
          <p14:tracePt t="58061" x="990600" y="5245100"/>
          <p14:tracePt t="58085" x="990600" y="5251450"/>
          <p14:tracePt t="58109" x="996950" y="5257800"/>
          <p14:tracePt t="58165" x="1009650" y="5264150"/>
          <p14:tracePt t="58173" x="1009650" y="5270500"/>
          <p14:tracePt t="58181" x="1016000" y="5276850"/>
          <p14:tracePt t="58181" x="0" y="0"/>
        </p14:tracePtLst>
        <p14:tracePtLst>
          <p14:tracePt t="58251" x="1035050" y="5314950"/>
          <p14:tracePt t="58277" x="1035050" y="5321300"/>
          <p14:tracePt t="58290" x="1041400" y="5334000"/>
          <p14:tracePt t="58307" x="1041400" y="5340350"/>
          <p14:tracePt t="58541" x="1047750" y="5340350"/>
          <p14:tracePt t="58557" x="1054100" y="5340350"/>
          <p14:tracePt t="58574" x="1066800" y="5340350"/>
          <p14:tracePt t="58581" x="1079500" y="5346700"/>
          <p14:tracePt t="58589" x="1111250" y="5359400"/>
          <p14:tracePt t="58605" x="1174750" y="5384800"/>
          <p14:tracePt t="58621" x="1231900" y="5416550"/>
          <p14:tracePt t="58637" x="1270000" y="5435600"/>
          <p14:tracePt t="58648" x="1270000" y="5441950"/>
          <p14:tracePt t="58665" x="1270000" y="5467350"/>
          <p14:tracePt t="58682" x="1270000" y="5511800"/>
          <p14:tracePt t="58698" x="1231900" y="5607050"/>
          <p14:tracePt t="58715" x="1155700" y="5772150"/>
          <p14:tracePt t="58732" x="1111250" y="5822950"/>
          <p14:tracePt t="58748" x="1092200" y="5854700"/>
          <p14:tracePt t="58765" x="1085850" y="5861050"/>
          <p14:tracePt t="58805" x="1079500" y="5861050"/>
          <p14:tracePt t="58901" x="1073150" y="5861050"/>
          <p14:tracePt t="59061" x="1073150" y="5854700"/>
          <p14:tracePt t="59075" x="1079500" y="5842000"/>
          <p14:tracePt t="59077" x="1098550" y="5816600"/>
          <p14:tracePt t="59085" x="1149350" y="5727700"/>
          <p14:tracePt t="59101" x="1244600" y="5619750"/>
          <p14:tracePt t="59117" x="1333500" y="5524500"/>
          <p14:tracePt t="59137" x="1485900" y="5334000"/>
          <p14:tracePt t="59149" x="1530350" y="5270500"/>
          <p14:tracePt t="59166" x="1543050" y="5232400"/>
          <p14:tracePt t="59182" x="1543050" y="5219700"/>
          <p14:tracePt t="59199" x="1555750" y="5213350"/>
          <p14:tracePt t="59237" x="1555750" y="5207000"/>
          <p14:tracePt t="59249" x="1555750" y="5194300"/>
          <p14:tracePt t="59250" x="1562100" y="5111750"/>
          <p14:tracePt t="59266" x="1606550" y="4978400"/>
          <p14:tracePt t="59283" x="1651000" y="4838700"/>
          <p14:tracePt t="59300" x="1689100" y="4768850"/>
          <p14:tracePt t="59316" x="1720850" y="4724400"/>
          <p14:tracePt t="59381" x="1720850" y="4718050"/>
          <p14:tracePt t="59405" x="1727200" y="4711700"/>
          <p14:tracePt t="59685" x="1727200" y="4724400"/>
          <p14:tracePt t="59693" x="1727200" y="4737100"/>
          <p14:tracePt t="59701" x="1727200" y="4743450"/>
          <p14:tracePt t="59717" x="1727200" y="4749800"/>
          <p14:tracePt t="59733" x="1727200" y="4762500"/>
          <p14:tracePt t="59877" x="1714500" y="4730750"/>
          <p14:tracePt t="59885" x="1701800" y="4699000"/>
          <p14:tracePt t="59901" x="1689100" y="4654550"/>
          <p14:tracePt t="59917" x="1689100" y="4635500"/>
          <p14:tracePt t="59917" x="1663700" y="4591050"/>
          <p14:tracePt t="59933" x="1663700" y="4572000"/>
          <p14:tracePt t="59950" x="1644650" y="4533900"/>
          <p14:tracePt t="59951" x="1606550" y="4445000"/>
          <p14:tracePt t="59967" x="1581150" y="4394200"/>
          <p14:tracePt t="59984" x="1555750" y="4349750"/>
          <p14:tracePt t="60000" x="1530350" y="4305300"/>
          <p14:tracePt t="60017" x="1473200" y="4229100"/>
          <p14:tracePt t="60034" x="1441450" y="4203700"/>
          <p14:tracePt t="60051" x="1435100" y="4191000"/>
          <p14:tracePt t="60067" x="1435100" y="4178300"/>
          <p14:tracePt t="60397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transfer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772400" cy="3200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Allowed transitions in UV-Visible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Ligand to metal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Metal to ligand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Related to redox of metals and ligands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MnO</a:t>
            </a:r>
            <a:r>
              <a:rPr lang="en-US" sz="2400" baseline="-25000" dirty="0"/>
              <a:t>4</a:t>
            </a:r>
            <a:r>
              <a:rPr lang="en-US" sz="2400" baseline="30000" dirty="0"/>
              <a:t>-</a:t>
            </a:r>
            <a:endParaRPr lang="en-US" sz="2400" dirty="0"/>
          </a:p>
          <a:p>
            <a:pPr lvl="2">
              <a:lnSpc>
                <a:spcPct val="80000"/>
              </a:lnSpc>
            </a:pPr>
            <a:r>
              <a:rPr lang="en-US" sz="2400" dirty="0"/>
              <a:t>O ligands to Mn metal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Absorption of radiation involves the transfer of an electron from the donor to an orbital associated with the acceptor.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Molar absorptivities from charge-transfer absorption are large (greater that 10,000 L mol</a:t>
            </a:r>
            <a:r>
              <a:rPr lang="en-US" sz="2400" baseline="30000" dirty="0"/>
              <a:t>-1</a:t>
            </a:r>
            <a:r>
              <a:rPr lang="en-US" sz="2400" dirty="0"/>
              <a:t> cm</a:t>
            </a:r>
            <a:r>
              <a:rPr lang="en-US" sz="2400" baseline="30000" dirty="0"/>
              <a:t>-1</a:t>
            </a:r>
            <a:r>
              <a:rPr lang="en-US" sz="2400" dirty="0"/>
              <a:t>). </a:t>
            </a:r>
          </a:p>
        </p:txBody>
      </p:sp>
      <p:pic>
        <p:nvPicPr>
          <p:cNvPr id="90114" name="Picture 2" descr="LMCT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473528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MLCT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39323"/>
            <a:ext cx="3943350" cy="18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rved Left Arrow 1"/>
          <p:cNvSpPr/>
          <p:nvPr/>
        </p:nvSpPr>
        <p:spPr bwMode="auto">
          <a:xfrm>
            <a:off x="3619500" y="1371600"/>
            <a:ext cx="990600" cy="3505200"/>
          </a:xfrm>
          <a:prstGeom prst="curved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 rot="2389624">
            <a:off x="2988595" y="2935417"/>
            <a:ext cx="4114800" cy="505906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86"/>
    </mc:Choice>
    <mc:Fallback xmlns="">
      <p:transition spd="slow" advTm="6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0003" x="5175250" y="1416050"/>
          <p14:tracePt t="10050" x="5168900" y="1416050"/>
          <p14:tracePt t="10071" x="5137150" y="1435100"/>
          <p14:tracePt t="10079" x="5111750" y="1447800"/>
          <p14:tracePt t="10082" x="5010150" y="1517650"/>
          <p14:tracePt t="10096" x="4914900" y="1581150"/>
          <p14:tracePt t="10114" x="4813300" y="1663700"/>
          <p14:tracePt t="10114" x="4711700" y="1778000"/>
          <p14:tracePt t="10130" x="4641850" y="1854200"/>
          <p14:tracePt t="10154" x="4591050" y="1911350"/>
          <p14:tracePt t="10163" x="4552950" y="1943100"/>
          <p14:tracePt t="10186" x="4540250" y="1955800"/>
          <p14:tracePt t="10202" x="4521200" y="1968500"/>
          <p14:tracePt t="10218" x="4514850" y="1981200"/>
          <p14:tracePt t="10234" x="4502150" y="1987550"/>
          <p14:tracePt t="10250" x="4464050" y="2019300"/>
          <p14:tracePt t="10279" x="4406900" y="2070100"/>
          <p14:tracePt t="10282" x="4349750" y="2127250"/>
          <p14:tracePt t="10298" x="4286250" y="2197100"/>
          <p14:tracePt t="10314" x="4222750" y="2292350"/>
          <p14:tracePt t="10330" x="4114800" y="2463800"/>
          <p14:tracePt t="10354" x="4038600" y="2571750"/>
          <p14:tracePt t="10370" x="3943350" y="2673350"/>
          <p14:tracePt t="10386" x="3771900" y="2838450"/>
          <p14:tracePt t="10402" x="3689350" y="2927350"/>
          <p14:tracePt t="10418" x="3619500" y="2990850"/>
          <p14:tracePt t="10430" x="3600450" y="3016250"/>
          <p14:tracePt t="10446" x="3581400" y="3035300"/>
          <p14:tracePt t="10463" x="3568700" y="3048000"/>
          <p14:tracePt t="10480" x="3562350" y="3048000"/>
          <p14:tracePt t="10496" x="3530600" y="3073400"/>
          <p14:tracePt t="10513" x="3479800" y="3105150"/>
          <p14:tracePt t="10530" x="3422650" y="3149600"/>
          <p14:tracePt t="10546" x="3327400" y="3200400"/>
          <p14:tracePt t="10563" x="3238500" y="3244850"/>
          <p14:tracePt t="10580" x="3098800" y="3321050"/>
          <p14:tracePt t="10597" x="3041650" y="3352800"/>
          <p14:tracePt t="10614" x="3022600" y="3378200"/>
          <p14:tracePt t="10630" x="2997200" y="3403600"/>
          <p14:tracePt t="10647" x="2971800" y="3422650"/>
          <p14:tracePt t="10663" x="2914650" y="3486150"/>
          <p14:tracePt t="10680" x="2889250" y="3511550"/>
          <p14:tracePt t="10697" x="2870200" y="3549650"/>
          <p14:tracePt t="10713" x="2844800" y="3594100"/>
          <p14:tracePt t="10730" x="2825750" y="3638550"/>
          <p14:tracePt t="10747" x="2800350" y="3740150"/>
          <p14:tracePt t="10763" x="2787650" y="3784600"/>
          <p14:tracePt t="10780" x="2774950" y="3822700"/>
          <p14:tracePt t="10797" x="2768600" y="3867150"/>
          <p14:tracePt t="10814" x="2768600" y="3905250"/>
          <p14:tracePt t="10830" x="2768600" y="3943350"/>
          <p14:tracePt t="10847" x="2787650" y="3994150"/>
          <p14:tracePt t="10864" x="2806700" y="4025900"/>
          <p14:tracePt t="10880" x="2825750" y="4057650"/>
          <p14:tracePt t="10897" x="2889250" y="4095750"/>
          <p14:tracePt t="10914" x="2927350" y="4102100"/>
          <p14:tracePt t="10931" x="2952750" y="4102100"/>
          <p14:tracePt t="10947" x="2965450" y="4108450"/>
          <p14:tracePt t="10964" x="3041650" y="4114800"/>
          <p14:tracePt t="10980" x="3130550" y="4133850"/>
          <p14:tracePt t="10997" x="3244850" y="4140200"/>
          <p14:tracePt t="11014" x="3397250" y="4165600"/>
          <p14:tracePt t="11030" x="3549650" y="4184650"/>
          <p14:tracePt t="11047" x="3714750" y="4197350"/>
          <p14:tracePt t="11065" x="3867150" y="4222750"/>
          <p14:tracePt t="11081" x="4159250" y="4241800"/>
          <p14:tracePt t="11097" x="4337050" y="4241800"/>
          <p14:tracePt t="11114" x="4451350" y="4229100"/>
          <p14:tracePt t="11131" x="4514850" y="4229100"/>
          <p14:tracePt t="11149" x="4667250" y="4203700"/>
          <p14:tracePt t="11164" x="4718050" y="4197350"/>
          <p14:tracePt t="11181" x="4800600" y="4178300"/>
          <p14:tracePt t="11197" x="4876800" y="4152900"/>
          <p14:tracePt t="11214" x="4940300" y="4140200"/>
          <p14:tracePt t="11231" x="5041900" y="4108450"/>
          <p14:tracePt t="11248" x="5060950" y="4102100"/>
          <p14:tracePt t="11264" x="5130800" y="4051300"/>
          <p14:tracePt t="11281" x="5232400" y="3962400"/>
          <p14:tracePt t="11298" x="5302250" y="3867150"/>
          <p14:tracePt t="11314" x="5321300" y="3835400"/>
          <p14:tracePt t="11331" x="5334000" y="3797300"/>
          <p14:tracePt t="11348" x="5334000" y="3771900"/>
          <p14:tracePt t="11364" x="5334000" y="3746500"/>
          <p14:tracePt t="11381" x="5302250" y="3663950"/>
          <p14:tracePt t="11398" x="5264150" y="3606800"/>
          <p14:tracePt t="11414" x="5181600" y="3536950"/>
          <p14:tracePt t="11431" x="5111750" y="3473450"/>
          <p14:tracePt t="11448" x="5054600" y="3460750"/>
          <p14:tracePt t="11464" x="4921250" y="3390900"/>
          <p14:tracePt t="11481" x="4705350" y="3340100"/>
          <p14:tracePt t="11498" x="4419600" y="3295650"/>
          <p14:tracePt t="11515" x="4235450" y="3276600"/>
          <p14:tracePt t="11531" x="4032250" y="3270250"/>
          <p14:tracePt t="11548" x="3835400" y="3282950"/>
          <p14:tracePt t="11565" x="3581400" y="3302000"/>
          <p14:tracePt t="11581" x="3365500" y="3321050"/>
          <p14:tracePt t="11598" x="3003550" y="3365500"/>
          <p14:tracePt t="11615" x="2870200" y="3371850"/>
          <p14:tracePt t="11633" x="2755900" y="3397250"/>
          <p14:tracePt t="11648" x="2654300" y="3429000"/>
          <p14:tracePt t="11666" x="2603500" y="3441700"/>
          <p14:tracePt t="11682" x="2565400" y="3460750"/>
          <p14:tracePt t="11698" x="2514600" y="3498850"/>
          <p14:tracePt t="11715" x="2489200" y="3517900"/>
          <p14:tracePt t="11732" x="2444750" y="3549650"/>
          <p14:tracePt t="11748" x="2406650" y="3581400"/>
          <p14:tracePt t="11765" x="2393950" y="3600450"/>
          <p14:tracePt t="11782" x="2374900" y="3657600"/>
          <p14:tracePt t="11798" x="2368550" y="3708400"/>
          <p14:tracePt t="11815" x="2381250" y="3790950"/>
          <p14:tracePt t="11832" x="2413000" y="3886200"/>
          <p14:tracePt t="11848" x="2425700" y="3930650"/>
          <p14:tracePt t="11865" x="2565400" y="4114800"/>
          <p14:tracePt t="11882" x="2616200" y="4146550"/>
          <p14:tracePt t="11899" x="2673350" y="4171950"/>
          <p14:tracePt t="11915" x="2774950" y="4197350"/>
          <p14:tracePt t="11932" x="2908300" y="4222750"/>
          <p14:tracePt t="11949" x="3054350" y="4241800"/>
          <p14:tracePt t="11965" x="3225800" y="4260850"/>
          <p14:tracePt t="11982" x="3359150" y="4260850"/>
          <p14:tracePt t="11999" x="3587750" y="4260850"/>
          <p14:tracePt t="12015" x="3708400" y="4260850"/>
          <p14:tracePt t="12032" x="3822700" y="4248150"/>
          <p14:tracePt t="12049" x="3949700" y="4241800"/>
          <p14:tracePt t="12066" x="4114800" y="4216400"/>
          <p14:tracePt t="12082" x="4191000" y="4210050"/>
          <p14:tracePt t="12099" x="4311650" y="4197350"/>
          <p14:tracePt t="12116" x="4470400" y="4165600"/>
          <p14:tracePt t="12132" x="4635500" y="4121150"/>
          <p14:tracePt t="12149" x="4813300" y="4076700"/>
          <p14:tracePt t="12166" x="5035550" y="4019550"/>
          <p14:tracePt t="12183" x="5181600" y="3975100"/>
          <p14:tracePt t="12199" x="5314950" y="3905250"/>
          <p14:tracePt t="12217" x="5429250" y="3841750"/>
          <p14:tracePt t="12233" x="5499100" y="3797300"/>
          <p14:tracePt t="12249" x="5543550" y="3721100"/>
          <p14:tracePt t="12266" x="5549900" y="3702050"/>
          <p14:tracePt t="12283" x="5549900" y="3683000"/>
          <p14:tracePt t="12299" x="5549900" y="3670300"/>
          <p14:tracePt t="12316" x="5537200" y="3663950"/>
          <p14:tracePt t="12333" x="5518150" y="3644900"/>
          <p14:tracePt t="12349" x="5372100" y="3600450"/>
          <p14:tracePt t="12367" x="5168900" y="3562350"/>
          <p14:tracePt t="12383" x="4826000" y="3492500"/>
          <p14:tracePt t="12399" x="4413250" y="3441700"/>
          <p14:tracePt t="12416" x="4070350" y="3409950"/>
          <p14:tracePt t="12433" x="3663950" y="3371850"/>
          <p14:tracePt t="12449" x="2755900" y="3327400"/>
          <p14:tracePt t="12466" x="2571750" y="3314700"/>
          <p14:tracePt t="12483" x="2451100" y="3308350"/>
          <p14:tracePt t="12500" x="2330450" y="3308350"/>
          <p14:tracePt t="12516" x="2228850" y="3308350"/>
          <p14:tracePt t="12533" x="2139950" y="3327400"/>
          <p14:tracePt t="12550" x="2044700" y="3365500"/>
          <p14:tracePt t="12566" x="1987550" y="3397250"/>
          <p14:tracePt t="12583" x="1949450" y="3441700"/>
          <p14:tracePt t="12600" x="1930400" y="3460750"/>
          <p14:tracePt t="12616" x="1892300" y="3524250"/>
          <p14:tracePt t="12633" x="1892300" y="3613150"/>
          <p14:tracePt t="12650" x="1924050" y="3740150"/>
          <p14:tracePt t="12667" x="1974850" y="3835400"/>
          <p14:tracePt t="12683" x="2032000" y="3962400"/>
          <p14:tracePt t="12700" x="2108200" y="4083050"/>
          <p14:tracePt t="12716" x="2260600" y="4216400"/>
          <p14:tracePt t="12734" x="2374900" y="4254500"/>
          <p14:tracePt t="12750" x="2533650" y="4292600"/>
          <p14:tracePt t="12767" x="2730500" y="4318000"/>
          <p14:tracePt t="12783" x="2959100" y="4324350"/>
          <p14:tracePt t="12800" x="3321050" y="4337050"/>
          <p14:tracePt t="12817" x="4273550" y="4324350"/>
          <p14:tracePt t="12834" x="4629150" y="4279900"/>
          <p14:tracePt t="12850" x="4972050" y="4235450"/>
          <p14:tracePt t="12867" x="5168900" y="4197350"/>
          <p14:tracePt t="12884" x="5334000" y="4171950"/>
          <p14:tracePt t="12900" x="5499100" y="4127500"/>
          <p14:tracePt t="12917" x="5803900" y="4019550"/>
          <p14:tracePt t="12934" x="5911850" y="3949700"/>
          <p14:tracePt t="12950" x="5981700" y="3898900"/>
          <p14:tracePt t="12967" x="6019800" y="3860800"/>
          <p14:tracePt t="12984" x="6032500" y="3841750"/>
          <p14:tracePt t="13000" x="6051550" y="3822700"/>
          <p14:tracePt t="13017" x="6057900" y="3810000"/>
          <p14:tracePt t="13081" x="6057900" y="3803650"/>
          <p14:tracePt t="13137" x="6051550" y="3803650"/>
          <p14:tracePt t="13145" x="6038850" y="3797300"/>
          <p14:tracePt t="13153" x="6026150" y="3790950"/>
          <p14:tracePt t="13161" x="5981700" y="3778250"/>
          <p14:tracePt t="13169" x="5854700" y="3740150"/>
          <p14:tracePt t="13184" x="5657850" y="3689350"/>
          <p14:tracePt t="13201" x="5213350" y="3575050"/>
          <p14:tracePt t="13201" x="4908550" y="3486150"/>
          <p14:tracePt t="13218" x="4121150" y="3314700"/>
          <p14:tracePt t="13234" x="3644900" y="3206750"/>
          <p14:tracePt t="13251" x="2800350" y="3060700"/>
          <p14:tracePt t="13267" x="2667000" y="3028950"/>
          <p14:tracePt t="13284" x="2641600" y="3022600"/>
          <p14:tracePt t="13358" x="0" y="0"/>
        </p14:tracePtLst>
        <p14:tracePtLst>
          <p14:tracePt t="23578" x="3251200" y="5848350"/>
          <p14:tracePt t="23618" x="3232150" y="5854700"/>
          <p14:tracePt t="23626" x="3213100" y="5861050"/>
          <p14:tracePt t="23634" x="3213100" y="5867400"/>
          <p14:tracePt t="23652" x="3168650" y="5886450"/>
          <p14:tracePt t="23658" x="3124200" y="5905500"/>
          <p14:tracePt t="23674" x="3105150" y="5918200"/>
          <p14:tracePt t="23690" x="3092450" y="5918200"/>
          <p14:tracePt t="23714" x="3079750" y="5924550"/>
          <p14:tracePt t="23746" x="3073400" y="5924550"/>
          <p14:tracePt t="23763" x="3073400" y="5930900"/>
          <p14:tracePt t="23770" x="3060700" y="5930900"/>
          <p14:tracePt t="23778" x="3048000" y="5930900"/>
          <p14:tracePt t="23786" x="3009900" y="5943600"/>
          <p14:tracePt t="23802" x="2990850" y="5949950"/>
          <p14:tracePt t="23836" x="2914650" y="5962650"/>
          <p14:tracePt t="23840" x="2889250" y="5975350"/>
          <p14:tracePt t="23853" x="2851150" y="5981700"/>
          <p14:tracePt t="23869" x="2838450" y="5988050"/>
          <p14:tracePt t="23914" x="2832100" y="5988050"/>
          <p14:tracePt t="23938" x="2819400" y="5994400"/>
          <p14:tracePt t="23946" x="2806700" y="5994400"/>
          <p14:tracePt t="23954" x="2781300" y="6000750"/>
          <p14:tracePt t="23978" x="2768600" y="6000750"/>
          <p14:tracePt t="23986" x="2736850" y="6000750"/>
          <p14:tracePt t="23994" x="2692400" y="6000750"/>
          <p14:tracePt t="24019" x="2667000" y="6000750"/>
          <p14:tracePt t="24020" x="2603500" y="5994400"/>
          <p14:tracePt t="24036" x="2527300" y="5981700"/>
          <p14:tracePt t="24053" x="2470150" y="5975350"/>
          <p14:tracePt t="24069" x="2463800" y="5975350"/>
          <p14:tracePt t="24086" x="2457450" y="5975350"/>
          <p14:tracePt t="24103" x="2451100" y="5975350"/>
          <p14:tracePt t="24138" x="2444750" y="5975350"/>
          <p14:tracePt t="24138" x="2432050" y="5975350"/>
          <p14:tracePt t="24153" x="2419350" y="5975350"/>
          <p14:tracePt t="24169" x="2400300" y="5975350"/>
          <p14:tracePt t="24186" x="2387600" y="5975350"/>
          <p14:tracePt t="24203" x="2381250" y="5975350"/>
          <p14:tracePt t="24220" x="2343150" y="5975350"/>
          <p14:tracePt t="24236" x="2311400" y="5975350"/>
          <p14:tracePt t="24253" x="2292350" y="5975350"/>
          <p14:tracePt t="24270" x="2260600" y="5975350"/>
          <p14:tracePt t="24287" x="2247900" y="5975350"/>
          <p14:tracePt t="24303" x="2241550" y="5975350"/>
          <p14:tracePt t="24321" x="2222500" y="5975350"/>
          <p14:tracePt t="24337" x="2209800" y="5975350"/>
          <p14:tracePt t="24353" x="2203450" y="5975350"/>
          <p14:tracePt t="24474" x="2203450" y="5969000"/>
          <p14:tracePt t="24482" x="2228850" y="5962650"/>
          <p14:tracePt t="24490" x="2247900" y="5962650"/>
          <p14:tracePt t="24498" x="2279650" y="5962650"/>
          <p14:tracePt t="24506" x="2349500" y="5962650"/>
          <p14:tracePt t="24522" x="2451100" y="5962650"/>
          <p14:tracePt t="24538" x="2540000" y="5969000"/>
          <p14:tracePt t="24538" x="2584450" y="5969000"/>
          <p14:tracePt t="24554" x="2641600" y="5981700"/>
          <p14:tracePt t="24587" x="2698750" y="5981700"/>
          <p14:tracePt t="24588" x="2870200" y="5981700"/>
          <p14:tracePt t="24604" x="3041650" y="5975350"/>
          <p14:tracePt t="24620" x="3168650" y="5969000"/>
          <p14:tracePt t="24637" x="3238500" y="5969000"/>
          <p14:tracePt t="24654" x="3295650" y="5969000"/>
          <p14:tracePt t="24670" x="3340100" y="5969000"/>
          <p14:tracePt t="24778" x="3333750" y="5969000"/>
          <p14:tracePt t="24786" x="3327400" y="5981700"/>
          <p14:tracePt t="24796" x="3308350" y="5988050"/>
          <p14:tracePt t="24802" x="3295650" y="5994400"/>
          <p14:tracePt t="24821" x="3270250" y="6000750"/>
          <p14:tracePt t="24821" x="3168650" y="6013450"/>
          <p14:tracePt t="24840" x="3054350" y="6026150"/>
          <p14:tracePt t="24858" x="2825750" y="6026150"/>
          <p14:tracePt t="24874" x="2654300" y="6019800"/>
          <p14:tracePt t="24888" x="2552700" y="6007100"/>
          <p14:tracePt t="24904" x="2451100" y="5994400"/>
          <p14:tracePt t="24921" x="2381250" y="5981700"/>
          <p14:tracePt t="24938" x="2349500" y="5975350"/>
          <p14:tracePt t="24954" x="2305050" y="5969000"/>
          <p14:tracePt t="24971" x="2197100" y="5949950"/>
          <p14:tracePt t="24988" x="2133600" y="5930900"/>
          <p14:tracePt t="25004" x="2101850" y="5918200"/>
          <p14:tracePt t="25122" x="2101850" y="5911850"/>
          <p14:tracePt t="25130" x="2108200" y="5905500"/>
          <p14:tracePt t="25138" x="2120900" y="5905500"/>
          <p14:tracePt t="25147" x="2146300" y="5899150"/>
          <p14:tracePt t="25162" x="2203450" y="5899150"/>
          <p14:tracePt t="25177" x="2247900" y="5899150"/>
          <p14:tracePt t="25188" x="2343150" y="5899150"/>
          <p14:tracePt t="25205" x="2527300" y="5911850"/>
          <p14:tracePt t="25221" x="2800350" y="5930900"/>
          <p14:tracePt t="25238" x="2895600" y="5943600"/>
          <p14:tracePt t="25255" x="3009900" y="5956300"/>
          <p14:tracePt t="25271" x="3086100" y="5956300"/>
          <p14:tracePt t="25288" x="3130550" y="5969000"/>
          <p14:tracePt t="25305" x="3149600" y="5975350"/>
          <p14:tracePt t="25386" x="3143250" y="5981700"/>
          <p14:tracePt t="25394" x="3111500" y="5981700"/>
          <p14:tracePt t="25410" x="3073400" y="5988050"/>
          <p14:tracePt t="25422" x="3028950" y="5988050"/>
          <p14:tracePt t="25426" x="2952750" y="6000750"/>
          <p14:tracePt t="25442" x="2838450" y="6007100"/>
          <p14:tracePt t="25458" x="2755900" y="6007100"/>
          <p14:tracePt t="25472" x="2578100" y="6007100"/>
          <p14:tracePt t="25489" x="2508250" y="6000750"/>
          <p14:tracePt t="25505" x="2470150" y="6000750"/>
          <p14:tracePt t="25522" x="2451100" y="6000750"/>
          <p14:tracePt t="25539" x="2432050" y="6000750"/>
          <p14:tracePt t="25555" x="2425700" y="6000750"/>
          <p14:tracePt t="25572" x="2406650" y="6000750"/>
          <p14:tracePt t="25589" x="2400300" y="6000750"/>
          <p14:tracePt t="25666" x="2400300" y="5994400"/>
          <p14:tracePt t="25674" x="2419350" y="5981700"/>
          <p14:tracePt t="25690" x="2425700" y="5975350"/>
          <p14:tracePt t="25690" x="2444750" y="5962650"/>
          <p14:tracePt t="25705" x="2578100" y="5956300"/>
          <p14:tracePt t="25722" x="2705100" y="5956300"/>
          <p14:tracePt t="25739" x="2882900" y="5962650"/>
          <p14:tracePt t="25756" x="3035300" y="5975350"/>
          <p14:tracePt t="25789" x="3111500" y="5981700"/>
          <p14:tracePt t="25789" x="3149600" y="5988050"/>
          <p14:tracePt t="25806" x="3155950" y="5988050"/>
          <p14:tracePt t="25882" x="3155950" y="5994400"/>
          <p14:tracePt t="25890" x="3149600" y="5994400"/>
          <p14:tracePt t="25906" x="3136900" y="6000750"/>
          <p14:tracePt t="25914" x="3028950" y="6000750"/>
          <p14:tracePt t="25930" x="2908300" y="5994400"/>
          <p14:tracePt t="25946" x="2768600" y="5969000"/>
          <p14:tracePt t="25956" x="2603500" y="5949950"/>
          <p14:tracePt t="25974" x="2425700" y="5930900"/>
          <p14:tracePt t="25989" x="2286000" y="5924550"/>
          <p14:tracePt t="26006" x="2190750" y="5918200"/>
          <p14:tracePt t="26023" x="2165350" y="5918200"/>
          <p14:tracePt t="26122" x="2165350" y="5911850"/>
          <p14:tracePt t="26130" x="2165350" y="5905500"/>
          <p14:tracePt t="26138" x="2171700" y="5899150"/>
          <p14:tracePt t="26146" x="2247900" y="5899150"/>
          <p14:tracePt t="26162" x="2413000" y="5905500"/>
          <p14:tracePt t="26174" x="2628900" y="5924550"/>
          <p14:tracePt t="26190" x="2806700" y="5937250"/>
          <p14:tracePt t="26206" x="2952750" y="5949950"/>
          <p14:tracePt t="26223" x="3054350" y="5956300"/>
          <p14:tracePt t="26240" x="3117850" y="5962650"/>
          <p14:tracePt t="26256" x="3130550" y="5975350"/>
          <p14:tracePt t="26322" x="3130550" y="5981700"/>
          <p14:tracePt t="26330" x="3124200" y="5988050"/>
          <p14:tracePt t="26340" x="3105150" y="5994400"/>
          <p14:tracePt t="26340" x="3048000" y="5994400"/>
          <p14:tracePt t="26362" x="2959100" y="5994400"/>
          <p14:tracePt t="26374" x="2870200" y="5994400"/>
          <p14:tracePt t="26390" x="2787650" y="5988050"/>
          <p14:tracePt t="26406" x="2692400" y="5988050"/>
          <p14:tracePt t="26423" x="2628900" y="5988050"/>
          <p14:tracePt t="26440" x="2590800" y="5988050"/>
          <p14:tracePt t="26457" x="2578100" y="5988050"/>
          <p14:tracePt t="26626" x="2584450" y="5988050"/>
          <p14:tracePt t="26634" x="2590800" y="5988050"/>
          <p14:tracePt t="26898" x="2597150" y="5975350"/>
          <p14:tracePt t="26922" x="2603500" y="5975350"/>
          <p14:tracePt t="26930" x="2609850" y="5975350"/>
          <p14:tracePt t="26946" x="2622550" y="5975350"/>
          <p14:tracePt t="26954" x="2635250" y="5975350"/>
          <p14:tracePt t="26974" x="2654300" y="5975350"/>
          <p14:tracePt t="26975" x="2679700" y="5975350"/>
          <p14:tracePt t="26991" x="2705100" y="5975350"/>
          <p14:tracePt t="27008" x="2717800" y="5975350"/>
          <p14:tracePt t="27024" x="2724150" y="5975350"/>
          <p14:tracePt t="27041" x="2730500" y="5975350"/>
          <p14:tracePt t="27362" x="2730500" y="5981700"/>
          <p14:tracePt t="27366" x="2717800" y="5981700"/>
          <p14:tracePt t="27394" x="2717800" y="5988050"/>
          <p14:tracePt t="27402" x="2711450" y="5988050"/>
          <p14:tracePt t="27410" x="2705100" y="5988050"/>
          <p14:tracePt t="27418" x="2698750" y="5994400"/>
          <p14:tracePt t="27442" x="2692400" y="5994400"/>
          <p14:tracePt t="27474" x="2686050" y="6000750"/>
          <p14:tracePt t="27490" x="2679700" y="6000750"/>
          <p14:tracePt t="27522" x="2667000" y="6000750"/>
          <p14:tracePt t="27538" x="2660650" y="6000750"/>
          <p14:tracePt t="27722" x="2667000" y="6000750"/>
          <p14:tracePt t="27746" x="2673350" y="5994400"/>
          <p14:tracePt t="27754" x="2673350" y="5988050"/>
          <p14:tracePt t="27762" x="2686050" y="5988050"/>
          <p14:tracePt t="27768" x="2692400" y="5988050"/>
          <p14:tracePt t="27775" x="2705100" y="5981700"/>
          <p14:tracePt t="27792" x="2717800" y="5975350"/>
          <p14:tracePt t="27809" x="2743200" y="5969000"/>
          <p14:tracePt t="27826" x="2800350" y="5962650"/>
          <p14:tracePt t="27842" x="2857500" y="5943600"/>
          <p14:tracePt t="27859" x="2921000" y="5924550"/>
          <p14:tracePt t="27876" x="2984500" y="5899150"/>
          <p14:tracePt t="27892" x="3028950" y="5873750"/>
          <p14:tracePt t="27909" x="3054350" y="5861050"/>
          <p14:tracePt t="27926" x="3092450" y="5835650"/>
          <p14:tracePt t="27942" x="3105150" y="5822950"/>
          <p14:tracePt t="27959" x="3117850" y="5810250"/>
          <p14:tracePt t="27976" x="3130550" y="5784850"/>
          <p14:tracePt t="27993" x="3136900" y="5753100"/>
          <p14:tracePt t="28009" x="3149600" y="5689600"/>
          <p14:tracePt t="28026" x="3162300" y="5600700"/>
          <p14:tracePt t="28043" x="3168650" y="5549900"/>
          <p14:tracePt t="28059" x="3168650" y="5518150"/>
          <p14:tracePt t="28076" x="3168650" y="5480050"/>
          <p14:tracePt t="28093" x="3155950" y="5422900"/>
          <p14:tracePt t="28109" x="3136900" y="5365750"/>
          <p14:tracePt t="28126" x="3124200" y="5308600"/>
          <p14:tracePt t="28143" x="3098800" y="5207000"/>
          <p14:tracePt t="28159" x="3073400" y="5111750"/>
          <p14:tracePt t="28176" x="3067050" y="5022850"/>
          <p14:tracePt t="28193" x="3035300" y="4876800"/>
          <p14:tracePt t="28210" x="3028950" y="4857750"/>
          <p14:tracePt t="28226" x="3003550" y="4737100"/>
          <p14:tracePt t="28244" x="2984500" y="4654550"/>
          <p14:tracePt t="28260" x="2971800" y="4584700"/>
          <p14:tracePt t="28276" x="2959100" y="4521200"/>
          <p14:tracePt t="28293" x="2946400" y="4457700"/>
          <p14:tracePt t="28310" x="2933700" y="4425950"/>
          <p14:tracePt t="28326" x="2933700" y="4387850"/>
          <p14:tracePt t="28343" x="2927350" y="4362450"/>
          <p14:tracePt t="28360" x="2921000" y="4324350"/>
          <p14:tracePt t="28360" x="2921000" y="4318000"/>
          <p14:tracePt t="28378" x="2921000" y="4305300"/>
          <p14:tracePt t="28393" x="2914650" y="4292600"/>
          <p14:tracePt t="28546" x="2908300" y="4292600"/>
          <p14:tracePt t="28618" x="2901950" y="4298950"/>
          <p14:tracePt t="28634" x="2895600" y="4298950"/>
          <p14:tracePt t="28642" x="2889250" y="4311650"/>
          <p14:tracePt t="28673" x="2882900" y="4311650"/>
          <p14:tracePt t="28686" x="2876550" y="4318000"/>
          <p14:tracePt t="28690" x="2876550" y="4324350"/>
          <p14:tracePt t="28705" x="2863850" y="4330700"/>
          <p14:tracePt t="28714" x="2844800" y="4343400"/>
          <p14:tracePt t="28727" x="2844800" y="4349750"/>
          <p14:tracePt t="28746" x="2832100" y="4356100"/>
          <p14:tracePt t="28765" x="2825750" y="4362450"/>
          <p14:tracePt t="28777" x="2819400" y="4362450"/>
          <p14:tracePt t="28794" x="2819400" y="4368800"/>
          <p14:tracePt t="28810" x="2813050" y="4375150"/>
          <p14:tracePt t="28827" x="2806700" y="4375150"/>
          <p14:tracePt t="28844" x="2806700" y="4381500"/>
          <p14:tracePt t="28882" x="2806700" y="4387850"/>
          <p14:tracePt t="29234" x="2806700" y="4394200"/>
          <p14:tracePt t="29241" x="2794000" y="4400550"/>
          <p14:tracePt t="29249" x="2787650" y="4413250"/>
          <p14:tracePt t="29261" x="2781300" y="4432300"/>
          <p14:tracePt t="29262" x="2768600" y="4445000"/>
          <p14:tracePt t="29278" x="2768600" y="4470400"/>
          <p14:tracePt t="29295" x="2762250" y="4476750"/>
          <p14:tracePt t="29311" x="2762250" y="4489450"/>
          <p14:tracePt t="29346" x="2755900" y="4495800"/>
          <p14:tracePt t="29361" x="2749550" y="4495800"/>
          <p14:tracePt t="29386" x="2749550" y="4502150"/>
          <p14:tracePt t="29593" x="2749550" y="4495800"/>
          <p14:tracePt t="29604" x="2749550" y="4489450"/>
          <p14:tracePt t="29609" x="2736850" y="4489450"/>
          <p14:tracePt t="29618" x="2730500" y="4476750"/>
          <p14:tracePt t="29634" x="2724150" y="4457700"/>
          <p14:tracePt t="29649" x="2698750" y="4445000"/>
          <p14:tracePt t="29662" x="2686050" y="4425950"/>
          <p14:tracePt t="29679" x="2673350" y="4425950"/>
          <p14:tracePt t="29695" x="2667000" y="4425950"/>
          <p14:tracePt t="29712" x="2647950" y="4425950"/>
          <p14:tracePt t="29729" x="2603500" y="4438650"/>
          <p14:tracePt t="29746" x="2578100" y="4457700"/>
          <p14:tracePt t="29762" x="2552700" y="4476750"/>
          <p14:tracePt t="29779" x="2514600" y="4502150"/>
          <p14:tracePt t="29795" x="2470150" y="4533900"/>
          <p14:tracePt t="29812" x="2451100" y="4552950"/>
          <p14:tracePt t="29829" x="2444750" y="4565650"/>
          <p14:tracePt t="29846" x="2413000" y="4597400"/>
          <p14:tracePt t="29862" x="2413000" y="4616450"/>
          <p14:tracePt t="29879" x="2413000" y="4635500"/>
          <p14:tracePt t="29896" x="2413000" y="4641850"/>
          <p14:tracePt t="29913" x="2413000" y="4654550"/>
          <p14:tracePt t="29929" x="2438400" y="4660900"/>
          <p14:tracePt t="29946" x="2508250" y="4692650"/>
          <p14:tracePt t="29963" x="2565400" y="4711700"/>
          <p14:tracePt t="29979" x="2628900" y="4724400"/>
          <p14:tracePt t="29996" x="2692400" y="4724400"/>
          <p14:tracePt t="30013" x="2749550" y="4724400"/>
          <p14:tracePt t="30029" x="2787650" y="4724400"/>
          <p14:tracePt t="30046" x="2819400" y="4724400"/>
          <p14:tracePt t="30063" x="2832100" y="4711700"/>
          <p14:tracePt t="30079" x="2857500" y="4686300"/>
          <p14:tracePt t="30096" x="2876550" y="4648200"/>
          <p14:tracePt t="30113" x="2882900" y="4616450"/>
          <p14:tracePt t="30129" x="2882900" y="4591050"/>
          <p14:tracePt t="30147" x="2882900" y="4540250"/>
          <p14:tracePt t="30163" x="2882900" y="4514850"/>
          <p14:tracePt t="30179" x="2876550" y="4502150"/>
          <p14:tracePt t="30196" x="2870200" y="4495800"/>
          <p14:tracePt t="30213" x="2857500" y="4489450"/>
          <p14:tracePt t="30230" x="2832100" y="4483100"/>
          <p14:tracePt t="30246" x="2781300" y="4483100"/>
          <p14:tracePt t="30263" x="2717800" y="4502150"/>
          <p14:tracePt t="30280" x="2616200" y="4527550"/>
          <p14:tracePt t="30296" x="2533650" y="4552950"/>
          <p14:tracePt t="30313" x="2400300" y="4603750"/>
          <p14:tracePt t="30330" x="2387600" y="4610100"/>
          <p14:tracePt t="30347" x="2381250" y="4622800"/>
          <p14:tracePt t="30363" x="2374900" y="4635500"/>
          <p14:tracePt t="30380" x="2374900" y="4654550"/>
          <p14:tracePt t="30397" x="2374900" y="4667250"/>
          <p14:tracePt t="30433" x="2381250" y="4679950"/>
          <p14:tracePt t="30441" x="2393950" y="4679950"/>
          <p14:tracePt t="30450" x="2432050" y="4679950"/>
          <p14:tracePt t="30463" x="2520950" y="4692650"/>
          <p14:tracePt t="30480" x="2654300" y="4705350"/>
          <p14:tracePt t="30497" x="2952750" y="4718050"/>
          <p14:tracePt t="30514" x="3060700" y="4718050"/>
          <p14:tracePt t="30530" x="3111500" y="4718050"/>
          <p14:tracePt t="30547" x="3136900" y="4711700"/>
          <p14:tracePt t="30564" x="3149600" y="4705350"/>
          <p14:tracePt t="30580" x="3162300" y="4686300"/>
          <p14:tracePt t="30597" x="3162300" y="4673600"/>
          <p14:tracePt t="30633" x="3162300" y="4660900"/>
          <p14:tracePt t="30641" x="3162300" y="4654550"/>
          <p14:tracePt t="30649" x="3149600" y="4635500"/>
          <p14:tracePt t="30664" x="3086100" y="4591050"/>
          <p14:tracePt t="30680" x="3022600" y="4565650"/>
          <p14:tracePt t="30697" x="2895600" y="4527550"/>
          <p14:tracePt t="30714" x="2838450" y="4521200"/>
          <p14:tracePt t="30730" x="2768600" y="4521200"/>
          <p14:tracePt t="30747" x="2679700" y="4521200"/>
          <p14:tracePt t="30764" x="2470150" y="4572000"/>
          <p14:tracePt t="30780" x="2324100" y="4616450"/>
          <p14:tracePt t="30797" x="2209800" y="4679950"/>
          <p14:tracePt t="30814" x="2171700" y="4705350"/>
          <p14:tracePt t="30831" x="2025650" y="4794250"/>
          <p14:tracePt t="30847" x="1943100" y="4826000"/>
          <p14:tracePt t="30864" x="1866900" y="4851400"/>
          <p14:tracePt t="30881" x="1739900" y="4908550"/>
          <p14:tracePt t="30897" x="1663700" y="4940300"/>
          <p14:tracePt t="30914" x="1619250" y="4959350"/>
          <p14:tracePt t="30931" x="1555750" y="4997450"/>
          <p14:tracePt t="30948" x="1492250" y="5022850"/>
          <p14:tracePt t="30964" x="1428750" y="5048250"/>
          <p14:tracePt t="30981" x="1327150" y="5073650"/>
          <p14:tracePt t="30998" x="1289050" y="5086350"/>
          <p14:tracePt t="31014" x="1257300" y="5092700"/>
          <p14:tracePt t="31031" x="1136650" y="5130800"/>
          <p14:tracePt t="31048" x="1111250" y="5137150"/>
          <p14:tracePt t="31065" x="1066800" y="5143500"/>
          <p14:tracePt t="31081" x="1054100" y="5143500"/>
          <p14:tracePt t="31098" x="1047750" y="5143500"/>
          <p14:tracePt t="31313" x="1054100" y="5137150"/>
          <p14:tracePt t="31321" x="1060450" y="5137150"/>
          <p14:tracePt t="31329" x="1073150" y="5130800"/>
          <p14:tracePt t="31337" x="1111250" y="5111750"/>
          <p14:tracePt t="31353" x="1181100" y="5086350"/>
          <p14:tracePt t="31365" x="1308100" y="5067300"/>
          <p14:tracePt t="31381" x="1435100" y="5054600"/>
          <p14:tracePt t="31398" x="1695450" y="5054600"/>
          <p14:tracePt t="31415" x="1739900" y="5054600"/>
          <p14:tracePt t="31432" x="1905000" y="5060950"/>
          <p14:tracePt t="31448" x="1936750" y="5060950"/>
          <p14:tracePt t="31578" x="1936750" y="5067300"/>
          <p14:tracePt t="31585" x="1930400" y="5067300"/>
          <p14:tracePt t="31609" x="1917700" y="5073650"/>
          <p14:tracePt t="31617" x="1905000" y="5080000"/>
          <p14:tracePt t="31633" x="1879600" y="5086350"/>
          <p14:tracePt t="31649" x="1873250" y="5092700"/>
          <p14:tracePt t="31654" x="1854200" y="5092700"/>
          <p14:tracePt t="31665" x="1797050" y="5092700"/>
          <p14:tracePt t="31682" x="1765300" y="5092700"/>
          <p14:tracePt t="31699" x="1758950" y="5092700"/>
          <p14:tracePt t="31745" x="1758950" y="5086350"/>
          <p14:tracePt t="31762" x="1758950" y="5073650"/>
          <p14:tracePt t="31774" x="1758950" y="5067300"/>
          <p14:tracePt t="31777" x="1758950" y="5048250"/>
          <p14:tracePt t="31785" x="1809750" y="4984750"/>
          <p14:tracePt t="31801" x="1835150" y="4953000"/>
          <p14:tracePt t="31817" x="1860550" y="4914900"/>
          <p14:tracePt t="31833" x="1981200" y="4838700"/>
          <p14:tracePt t="31849" x="2159000" y="4762500"/>
          <p14:tracePt t="31866" x="2355850" y="4686300"/>
          <p14:tracePt t="31882" x="2482850" y="4641850"/>
          <p14:tracePt t="31899" x="2584450" y="4603750"/>
          <p14:tracePt t="31916" x="2667000" y="4584700"/>
          <p14:tracePt t="31932" x="2762250" y="4572000"/>
          <p14:tracePt t="31949" x="2844800" y="4565650"/>
          <p14:tracePt t="31966" x="2876550" y="4559300"/>
          <p14:tracePt t="31982" x="2882900" y="4559300"/>
          <p14:tracePt t="31999" x="2908300" y="4552950"/>
          <p14:tracePt t="32033" x="2921000" y="4546600"/>
          <p14:tracePt t="32130" x="2933700" y="4546600"/>
          <p14:tracePt t="32153" x="2921000" y="4552950"/>
          <p14:tracePt t="32177" x="2908300" y="4552950"/>
          <p14:tracePt t="32185" x="2895600" y="4552950"/>
          <p14:tracePt t="32201" x="2882900" y="4552950"/>
          <p14:tracePt t="32209" x="2857500" y="4552950"/>
          <p14:tracePt t="32217" x="2844800" y="4546600"/>
          <p14:tracePt t="32233" x="2730500" y="4502150"/>
          <p14:tracePt t="32251" x="2647950" y="4476750"/>
          <p14:tracePt t="32266" x="2571750" y="4464050"/>
          <p14:tracePt t="32283" x="2520950" y="4457700"/>
          <p14:tracePt t="32300" x="2501900" y="4457700"/>
          <p14:tracePt t="32316" x="2463800" y="4457700"/>
          <p14:tracePt t="32333" x="2451100" y="4457700"/>
          <p14:tracePt t="32350" x="2425700" y="4470400"/>
          <p14:tracePt t="32366" x="2400300" y="4476750"/>
          <p14:tracePt t="32383" x="2374900" y="4502150"/>
          <p14:tracePt t="32400" x="2343150" y="4540250"/>
          <p14:tracePt t="32442" x="2343150" y="4546600"/>
          <p14:tracePt t="32449" x="2355850" y="4552950"/>
          <p14:tracePt t="32459" x="2374900" y="4565650"/>
          <p14:tracePt t="32467" x="2413000" y="4572000"/>
          <p14:tracePt t="32483" x="2489200" y="4591050"/>
          <p14:tracePt t="32500" x="2616200" y="4603750"/>
          <p14:tracePt t="32517" x="2787650" y="4635500"/>
          <p14:tracePt t="32533" x="2965450" y="4641850"/>
          <p14:tracePt t="32550" x="3054350" y="4641850"/>
          <p14:tracePt t="32567" x="3143250" y="4616450"/>
          <p14:tracePt t="32583" x="3149600" y="4603750"/>
          <p14:tracePt t="32633" x="3149600" y="4597400"/>
          <p14:tracePt t="32649" x="3149600" y="4591050"/>
          <p14:tracePt t="32650" x="3136900" y="4591050"/>
          <p14:tracePt t="32667" x="3111500" y="4578350"/>
          <p14:tracePt t="32667" x="3067050" y="4559300"/>
          <p14:tracePt t="32683" x="2952750" y="4527550"/>
          <p14:tracePt t="32700" x="2806700" y="4502150"/>
          <p14:tracePt t="32717" x="2686050" y="4502150"/>
          <p14:tracePt t="32734" x="2590800" y="4502150"/>
          <p14:tracePt t="32750" x="2533650" y="4521200"/>
          <p14:tracePt t="32767" x="2489200" y="4546600"/>
          <p14:tracePt t="32881" x="2508250" y="4546600"/>
          <p14:tracePt t="32893" x="2527300" y="4546600"/>
          <p14:tracePt t="32901" x="2552700" y="4546600"/>
          <p14:tracePt t="32917" x="2628900" y="4533900"/>
          <p14:tracePt t="32921" x="2679700" y="4533900"/>
          <p14:tracePt t="32934" x="2724150" y="4521200"/>
          <p14:tracePt t="32952" x="2749550" y="4514850"/>
          <p14:tracePt t="33154" x="0" y="0"/>
        </p14:tracePtLst>
        <p14:tracePtLst>
          <p14:tracePt t="40581" x="5283200" y="5594350"/>
          <p14:tracePt t="40651" x="5276850" y="5594350"/>
          <p14:tracePt t="40659" x="5276850" y="5600700"/>
          <p14:tracePt t="40667" x="5276850" y="5613400"/>
          <p14:tracePt t="40675" x="5276850" y="5638800"/>
          <p14:tracePt t="40691" x="5276850" y="5664200"/>
          <p14:tracePt t="40699" x="5289550" y="5695950"/>
          <p14:tracePt t="40732" x="5295900" y="5708650"/>
          <p14:tracePt t="40739" x="5295900" y="5721350"/>
          <p14:tracePt t="40749" x="5295900" y="5734050"/>
          <p14:tracePt t="40782" x="5295900" y="5740400"/>
          <p14:tracePt t="40787" x="5295900" y="5753100"/>
          <p14:tracePt t="40923" x="5302250" y="5753100"/>
          <p14:tracePt t="40931" x="5308600" y="5753100"/>
          <p14:tracePt t="40939" x="5314950" y="5753100"/>
          <p14:tracePt t="40947" x="5327650" y="5753100"/>
          <p14:tracePt t="40956" x="5353050" y="5765800"/>
          <p14:tracePt t="40966" x="5365750" y="5772150"/>
          <p14:tracePt t="40984" x="5391150" y="5791200"/>
          <p14:tracePt t="41000" x="5422900" y="5810250"/>
          <p14:tracePt t="41016" x="5467350" y="5842000"/>
          <p14:tracePt t="41033" x="5575300" y="5880100"/>
          <p14:tracePt t="41049" x="5816600" y="5930900"/>
          <p14:tracePt t="41067" x="5829300" y="5930900"/>
          <p14:tracePt t="41083" x="5854700" y="5930900"/>
          <p14:tracePt t="41155" x="5892800" y="5930900"/>
          <p14:tracePt t="41163" x="5918200" y="5930900"/>
          <p14:tracePt t="41171" x="5937250" y="5930900"/>
          <p14:tracePt t="41179" x="5969000" y="5930900"/>
          <p14:tracePt t="41187" x="6007100" y="5924550"/>
          <p14:tracePt t="41203" x="6038850" y="5924550"/>
          <p14:tracePt t="41219" x="6057900" y="5924550"/>
          <p14:tracePt t="41235" x="6089650" y="5924550"/>
          <p14:tracePt t="41250" x="6153150" y="5924550"/>
          <p14:tracePt t="41266" x="6197600" y="5924550"/>
          <p14:tracePt t="41283" x="6273800" y="5937250"/>
          <p14:tracePt t="41299" x="6311900" y="5949950"/>
          <p14:tracePt t="41316" x="6343650" y="5962650"/>
          <p14:tracePt t="41333" x="6369050" y="5975350"/>
          <p14:tracePt t="41350" x="6381750" y="5988050"/>
          <p14:tracePt t="41366" x="6400800" y="6007100"/>
          <p14:tracePt t="41383" x="6413500" y="6019800"/>
          <p14:tracePt t="41400" x="6426200" y="6045200"/>
          <p14:tracePt t="41417" x="6445250" y="6070600"/>
          <p14:tracePt t="41433" x="6477000" y="6108700"/>
          <p14:tracePt t="41450" x="6521450" y="6146800"/>
          <p14:tracePt t="41467" x="6527800" y="6153150"/>
          <p14:tracePt t="41483" x="6534150" y="6153150"/>
          <p14:tracePt t="41500" x="6546850" y="6153150"/>
          <p14:tracePt t="41517" x="6578600" y="6153150"/>
          <p14:tracePt t="41534" x="6629400" y="6140450"/>
          <p14:tracePt t="41551" x="6686550" y="6127750"/>
          <p14:tracePt t="41567" x="6775450" y="6121400"/>
          <p14:tracePt t="41584" x="6915150" y="6083300"/>
          <p14:tracePt t="41600" x="6934200" y="6076950"/>
          <p14:tracePt t="41617" x="6940550" y="6070600"/>
          <p14:tracePt t="41787" x="6927850" y="6076950"/>
          <p14:tracePt t="41795" x="6908800" y="6089650"/>
          <p14:tracePt t="41803" x="6902450" y="6096000"/>
          <p14:tracePt t="41811" x="6864350" y="6102350"/>
          <p14:tracePt t="41817" x="6756400" y="6108700"/>
          <p14:tracePt t="41834" x="6540500" y="6115050"/>
          <p14:tracePt t="41851" x="6438900" y="6108700"/>
          <p14:tracePt t="41867" x="6413500" y="6102350"/>
          <p14:tracePt t="41884" x="6343650" y="6089650"/>
          <p14:tracePt t="41979" x="6343650" y="6076950"/>
          <p14:tracePt t="41995" x="6356350" y="6070600"/>
          <p14:tracePt t="42003" x="6369050" y="6064250"/>
          <p14:tracePt t="42011" x="6375400" y="6057900"/>
          <p14:tracePt t="42017" x="6419850" y="6057900"/>
          <p14:tracePt t="42034" x="6591300" y="6057900"/>
          <p14:tracePt t="42051" x="6718300" y="6064250"/>
          <p14:tracePt t="42068" x="6788150" y="6064250"/>
          <p14:tracePt t="42085" x="7016750" y="6076950"/>
          <p14:tracePt t="42101" x="7099300" y="6089650"/>
          <p14:tracePt t="42118" x="7194550" y="6102350"/>
          <p14:tracePt t="42134" x="7232650" y="6115050"/>
          <p14:tracePt t="42151" x="7251700" y="6121400"/>
          <p14:tracePt t="42168" x="7270750" y="6121400"/>
          <p14:tracePt t="42251" x="7270750" y="6127750"/>
          <p14:tracePt t="42259" x="7245350" y="6127750"/>
          <p14:tracePt t="42278" x="7194550" y="6134100"/>
          <p14:tracePt t="42295" x="7131050" y="6134100"/>
          <p14:tracePt t="42302" x="7105650" y="6134100"/>
          <p14:tracePt t="42307" x="7023100" y="6127750"/>
          <p14:tracePt t="42318" x="6965950" y="6115050"/>
          <p14:tracePt t="42335" x="6915150" y="6108700"/>
          <p14:tracePt t="42351" x="6896100" y="6102350"/>
          <p14:tracePt t="42435" x="6927850" y="6102350"/>
          <p14:tracePt t="42444" x="6985000" y="6115050"/>
          <p14:tracePt t="42451" x="7162800" y="6146800"/>
          <p14:tracePt t="42467" x="7264400" y="6165850"/>
          <p14:tracePt t="42475" x="7359650" y="6172200"/>
          <p14:tracePt t="42491" x="7639050" y="6216650"/>
          <p14:tracePt t="42507" x="7721600" y="6229350"/>
          <p14:tracePt t="42518" x="7727950" y="6235700"/>
          <p14:tracePt t="42587" x="7721600" y="6248400"/>
          <p14:tracePt t="42595" x="7708900" y="6248400"/>
          <p14:tracePt t="42603" x="7651750" y="6254750"/>
          <p14:tracePt t="42619" x="7588250" y="6254750"/>
          <p14:tracePt t="42619" x="7467600" y="6254750"/>
          <p14:tracePt t="42635" x="7340600" y="6235700"/>
          <p14:tracePt t="42652" x="7239000" y="6203950"/>
          <p14:tracePt t="42668" x="7181850" y="6191250"/>
          <p14:tracePt t="42685" x="7054850" y="6153150"/>
          <p14:tracePt t="42703" x="7023100" y="6153150"/>
          <p14:tracePt t="42719" x="7016750" y="6153150"/>
          <p14:tracePt t="42859" x="7023100" y="6146800"/>
          <p14:tracePt t="42915" x="7035800" y="6140450"/>
          <p14:tracePt t="42971" x="7035800" y="6134100"/>
          <p14:tracePt t="42979" x="6978650" y="6127750"/>
          <p14:tracePt t="42987" x="6858000" y="6121400"/>
          <p14:tracePt t="43003" x="6769100" y="6102350"/>
          <p14:tracePt t="43010" x="6604000" y="6083300"/>
          <p14:tracePt t="43019" x="6534150" y="6076950"/>
          <p14:tracePt t="43036" x="6515100" y="6070600"/>
          <p14:tracePt t="43083" x="6521450" y="6064250"/>
          <p14:tracePt t="43155" x="6534150" y="6064250"/>
          <p14:tracePt t="43163" x="6546850" y="6064250"/>
          <p14:tracePt t="43171" x="6597650" y="6057900"/>
          <p14:tracePt t="43187" x="6616700" y="6057900"/>
          <p14:tracePt t="43195" x="6667500" y="6051550"/>
          <p14:tracePt t="43210" x="6692900" y="6051550"/>
          <p14:tracePt t="43219" x="6731000" y="6051550"/>
          <p14:tracePt t="43236" x="6781800" y="6057900"/>
          <p14:tracePt t="43253" x="6794500" y="6057900"/>
          <p14:tracePt t="43269" x="6807200" y="6064250"/>
          <p14:tracePt t="43286" x="6870700" y="6070600"/>
          <p14:tracePt t="43303" x="6877050" y="6070600"/>
          <p14:tracePt t="43320" x="6889750" y="6076950"/>
          <p14:tracePt t="43363" x="6902450" y="6076950"/>
          <p14:tracePt t="43371" x="6927850" y="6083300"/>
          <p14:tracePt t="43387" x="6972300" y="6089650"/>
          <p14:tracePt t="43403" x="6991350" y="6089650"/>
          <p14:tracePt t="43412" x="7004050" y="6096000"/>
          <p14:tracePt t="43420" x="7016750" y="6096000"/>
          <p14:tracePt t="43467" x="7029450" y="6096000"/>
          <p14:tracePt t="43483" x="7035800" y="6102350"/>
          <p14:tracePt t="43491" x="7061200" y="6108700"/>
          <p14:tracePt t="43499" x="7099300" y="6115050"/>
          <p14:tracePt t="43507" x="7137400" y="6121400"/>
          <p14:tracePt t="43520" x="7162800" y="6121400"/>
          <p14:tracePt t="43537" x="7175500" y="6121400"/>
          <p14:tracePt t="44203" x="7181850" y="6121400"/>
          <p14:tracePt t="44227" x="7188200" y="6121400"/>
          <p14:tracePt t="44251" x="7188200" y="6115050"/>
          <p14:tracePt t="44282" x="7194550" y="6108700"/>
          <p14:tracePt t="44298" x="7194550" y="6096000"/>
          <p14:tracePt t="44323" x="7194550" y="6089650"/>
          <p14:tracePt t="44331" x="7200900" y="6070600"/>
          <p14:tracePt t="44339" x="7207250" y="6045200"/>
          <p14:tracePt t="44354" x="7207250" y="6007100"/>
          <p14:tracePt t="44371" x="7213600" y="5975350"/>
          <p14:tracePt t="44380" x="7213600" y="5969000"/>
          <p14:tracePt t="44394" x="7213600" y="5949950"/>
          <p14:tracePt t="44405" x="7213600" y="5930900"/>
          <p14:tracePt t="44421" x="7213600" y="5918200"/>
          <p14:tracePt t="44438" x="7213600" y="5905500"/>
          <p14:tracePt t="44455" x="7207250" y="5880100"/>
          <p14:tracePt t="44472" x="7207250" y="5861050"/>
          <p14:tracePt t="44488" x="7207250" y="5842000"/>
          <p14:tracePt t="44505" x="7200900" y="5822950"/>
          <p14:tracePt t="44521" x="7194550" y="5791200"/>
          <p14:tracePt t="44538" x="7181850" y="5708650"/>
          <p14:tracePt t="44555" x="7169150" y="5638800"/>
          <p14:tracePt t="44572" x="7150100" y="5568950"/>
          <p14:tracePt t="44588" x="7143750" y="5511800"/>
          <p14:tracePt t="44607" x="7137400" y="5467350"/>
          <p14:tracePt t="44622" x="7131050" y="5410200"/>
          <p14:tracePt t="44639" x="7124700" y="5378450"/>
          <p14:tracePt t="44655" x="7124700" y="5334000"/>
          <p14:tracePt t="44672" x="7124700" y="5283200"/>
          <p14:tracePt t="44688" x="7105650" y="5213350"/>
          <p14:tracePt t="44705" x="7099300" y="5181600"/>
          <p14:tracePt t="44722" x="7092950" y="5099050"/>
          <p14:tracePt t="44739" x="7086600" y="5060950"/>
          <p14:tracePt t="44755" x="7073900" y="5016500"/>
          <p14:tracePt t="44772" x="7067550" y="4997450"/>
          <p14:tracePt t="44789" x="7067550" y="4978400"/>
          <p14:tracePt t="44806" x="7054850" y="4946650"/>
          <p14:tracePt t="44822" x="7054850" y="4927600"/>
          <p14:tracePt t="44839" x="7054850" y="4902200"/>
          <p14:tracePt t="44855" x="7054850" y="4883150"/>
          <p14:tracePt t="44872" x="7054850" y="4870450"/>
          <p14:tracePt t="44889" x="7054850" y="4826000"/>
          <p14:tracePt t="44906" x="7054850" y="4813300"/>
          <p14:tracePt t="44922" x="7054850" y="4768850"/>
          <p14:tracePt t="44939" x="7054850" y="4743450"/>
          <p14:tracePt t="44956" x="7061200" y="4711700"/>
          <p14:tracePt t="44972" x="7061200" y="4686300"/>
          <p14:tracePt t="44989" x="7067550" y="4667250"/>
          <p14:tracePt t="45006" x="7073900" y="4654550"/>
          <p14:tracePt t="45022" x="7086600" y="4648200"/>
          <p14:tracePt t="45039" x="7124700" y="4635500"/>
          <p14:tracePt t="45056" x="7150100" y="4622800"/>
          <p14:tracePt t="45073" x="7194550" y="4610100"/>
          <p14:tracePt t="45089" x="7207250" y="4603750"/>
          <p14:tracePt t="45089" x="7219950" y="4597400"/>
          <p14:tracePt t="45107" x="7232650" y="4597400"/>
          <p14:tracePt t="45123" x="7251700" y="4597400"/>
          <p14:tracePt t="45139" x="7258050" y="4597400"/>
          <p14:tracePt t="45156" x="7270750" y="4597400"/>
          <p14:tracePt t="45173" x="7283450" y="4591050"/>
          <p14:tracePt t="45218" x="7289800" y="4591050"/>
          <p14:tracePt t="45227" x="7296150" y="4584700"/>
          <p14:tracePt t="45330" x="7296150" y="4572000"/>
          <p14:tracePt t="45338" x="7289800" y="4565650"/>
          <p14:tracePt t="45346" x="7258050" y="4546600"/>
          <p14:tracePt t="45362" x="7200900" y="4521200"/>
          <p14:tracePt t="45378" x="7086600" y="4476750"/>
          <p14:tracePt t="45394" x="6953250" y="4432300"/>
          <p14:tracePt t="45406" x="6743700" y="4381500"/>
          <p14:tracePt t="45423" x="6578600" y="4343400"/>
          <p14:tracePt t="45440" x="6394450" y="4330700"/>
          <p14:tracePt t="45456" x="6165850" y="4298950"/>
          <p14:tracePt t="45473" x="6121400" y="4298950"/>
          <p14:tracePt t="45490" x="6089650" y="4298950"/>
          <p14:tracePt t="45507" x="6083300" y="4305300"/>
          <p14:tracePt t="45523" x="6076950" y="4349750"/>
          <p14:tracePt t="45540" x="6076950" y="4387850"/>
          <p14:tracePt t="45556" x="6165850" y="4552950"/>
          <p14:tracePt t="45573" x="6299200" y="4679950"/>
          <p14:tracePt t="45590" x="6502400" y="4813300"/>
          <p14:tracePt t="45607" x="6743700" y="4908550"/>
          <p14:tracePt t="45625" x="6908800" y="4965700"/>
          <p14:tracePt t="45640" x="7073900" y="4991100"/>
          <p14:tracePt t="45657" x="7175500" y="4997450"/>
          <p14:tracePt t="45673" x="7270750" y="4997450"/>
          <p14:tracePt t="45690" x="7308850" y="4991100"/>
          <p14:tracePt t="45707" x="7353300" y="4972050"/>
          <p14:tracePt t="45724" x="7378700" y="4953000"/>
          <p14:tracePt t="45740" x="7410450" y="4902200"/>
          <p14:tracePt t="45757" x="7410450" y="4864100"/>
          <p14:tracePt t="45774" x="7410450" y="4813300"/>
          <p14:tracePt t="45790" x="7385050" y="4756150"/>
          <p14:tracePt t="45807" x="7353300" y="4692650"/>
          <p14:tracePt t="45824" x="7334250" y="4648200"/>
          <p14:tracePt t="45840" x="7315200" y="4622800"/>
          <p14:tracePt t="45857" x="7302500" y="4610100"/>
          <p14:tracePt t="45874" x="7239000" y="4578350"/>
          <p14:tracePt t="45891" x="7175500" y="4559300"/>
          <p14:tracePt t="45907" x="7073900" y="4533900"/>
          <p14:tracePt t="45924" x="7004050" y="4527550"/>
          <p14:tracePt t="45940" x="6902450" y="4508500"/>
          <p14:tracePt t="45957" x="6781800" y="4508500"/>
          <p14:tracePt t="45974" x="6654800" y="4514850"/>
          <p14:tracePt t="45991" x="6496050" y="4546600"/>
          <p14:tracePt t="46008" x="6464300" y="4572000"/>
          <p14:tracePt t="46024" x="6445250" y="4584700"/>
          <p14:tracePt t="46041" x="6438900" y="4610100"/>
          <p14:tracePt t="46057" x="6438900" y="4641850"/>
          <p14:tracePt t="46074" x="6508750" y="4699000"/>
          <p14:tracePt t="46091" x="6584950" y="4743450"/>
          <p14:tracePt t="46108" x="6686550" y="4794250"/>
          <p14:tracePt t="46124" x="6845300" y="4838700"/>
          <p14:tracePt t="46141" x="6997700" y="4857750"/>
          <p14:tracePt t="46158" x="7150100" y="4851400"/>
          <p14:tracePt t="46175" x="7315200" y="4819650"/>
          <p14:tracePt t="46191" x="7359650" y="4794250"/>
          <p14:tracePt t="46208" x="7385050" y="4762500"/>
          <p14:tracePt t="46224" x="7404100" y="4718050"/>
          <p14:tracePt t="46241" x="7410450" y="4673600"/>
          <p14:tracePt t="46258" x="7385050" y="4546600"/>
          <p14:tracePt t="46275" x="7340600" y="4457700"/>
          <p14:tracePt t="46291" x="7296150" y="4400550"/>
          <p14:tracePt t="46308" x="7245350" y="4330700"/>
          <p14:tracePt t="46324" x="7181850" y="4286250"/>
          <p14:tracePt t="46341" x="7131050" y="4248150"/>
          <p14:tracePt t="46358" x="7080250" y="4229100"/>
          <p14:tracePt t="46375" x="6940550" y="4210050"/>
          <p14:tracePt t="46391" x="6870700" y="4210050"/>
          <p14:tracePt t="46408" x="6800850" y="4254500"/>
          <p14:tracePt t="46425" x="6737350" y="4298950"/>
          <p14:tracePt t="46441" x="6705600" y="4337050"/>
          <p14:tracePt t="46458" x="6680200" y="4425950"/>
          <p14:tracePt t="46475" x="6680200" y="4495800"/>
          <p14:tracePt t="46491" x="6705600" y="4540250"/>
          <p14:tracePt t="46508" x="6743700" y="4578350"/>
          <p14:tracePt t="46525" x="6781800" y="4610100"/>
          <p14:tracePt t="46541" x="6838950" y="4629150"/>
          <p14:tracePt t="46558" x="6946900" y="4660900"/>
          <p14:tracePt t="46575" x="7207250" y="4705350"/>
          <p14:tracePt t="46592" x="7334250" y="4705350"/>
          <p14:tracePt t="46609" x="7435850" y="4699000"/>
          <p14:tracePt t="46626" x="7480300" y="4686300"/>
          <p14:tracePt t="46642" x="7512050" y="4641850"/>
          <p14:tracePt t="46659" x="7512050" y="4622800"/>
          <p14:tracePt t="46675" x="7512050" y="4591050"/>
          <p14:tracePt t="46692" x="7480300" y="4540250"/>
          <p14:tracePt t="46709" x="7454900" y="4508500"/>
          <p14:tracePt t="46725" x="7416800" y="4483100"/>
          <p14:tracePt t="46743" x="7340600" y="4445000"/>
          <p14:tracePt t="46759" x="7213600" y="4400550"/>
          <p14:tracePt t="46775" x="7048500" y="4368800"/>
          <p14:tracePt t="46792" x="6826250" y="4375150"/>
          <p14:tracePt t="46809" x="6762750" y="4406900"/>
          <p14:tracePt t="46825" x="6705600" y="4457700"/>
          <p14:tracePt t="46842" x="6661150" y="4521200"/>
          <p14:tracePt t="46859" x="6654800" y="4540250"/>
          <p14:tracePt t="46875" x="6654800" y="4559300"/>
          <p14:tracePt t="46892" x="6654800" y="4572000"/>
          <p14:tracePt t="46909" x="6686550" y="4584700"/>
          <p14:tracePt t="46925" x="6705600" y="4597400"/>
          <p14:tracePt t="46942" x="6769100" y="4616450"/>
          <p14:tracePt t="46959" x="6845300" y="4635500"/>
          <p14:tracePt t="46976" x="6946900" y="4648200"/>
          <p14:tracePt t="46992" x="7061200" y="4654550"/>
          <p14:tracePt t="47010" x="7112000" y="4654550"/>
          <p14:tracePt t="47026" x="7188200" y="4648200"/>
          <p14:tracePt t="47043" x="7213600" y="4641850"/>
          <p14:tracePt t="47154" x="7207250" y="4641850"/>
          <p14:tracePt t="47179" x="7194550" y="4635500"/>
          <p14:tracePt t="47234" x="7188200" y="4635500"/>
          <p14:tracePt t="47282" x="7181850" y="4635500"/>
          <p14:tracePt t="47293" x="7175500" y="4635500"/>
          <p14:tracePt t="47320" x="0" y="0"/>
        </p14:tracePtLst>
        <p14:tracePtLst>
          <p14:tracePt t="50520" x="6934200" y="5943600"/>
          <p14:tracePt t="50538" x="6940550" y="5943600"/>
          <p14:tracePt t="50682" x="6946900" y="5943600"/>
          <p14:tracePt t="50692" x="6946900" y="5930900"/>
          <p14:tracePt t="50714" x="6972300" y="5861050"/>
          <p14:tracePt t="50724" x="6972300" y="5848350"/>
          <p14:tracePt t="50730" x="6972300" y="5842000"/>
          <p14:tracePt t="50738" x="6972300" y="5829300"/>
          <p14:tracePt t="50939" x="6972300" y="5816600"/>
          <p14:tracePt t="50946" x="6972300" y="5797550"/>
          <p14:tracePt t="50954" x="6972300" y="5727700"/>
          <p14:tracePt t="50966" x="6972300" y="5657850"/>
          <p14:tracePt t="50982" x="6965950" y="5588000"/>
          <p14:tracePt t="50999" x="6959600" y="5530850"/>
          <p14:tracePt t="51015" x="6959600" y="5499100"/>
          <p14:tracePt t="51032" x="6959600" y="5454650"/>
          <p14:tracePt t="51049" x="6959600" y="5410200"/>
          <p14:tracePt t="51066" x="6959600" y="5384800"/>
          <p14:tracePt t="51083" x="6959600" y="5289550"/>
          <p14:tracePt t="51099" x="6965950" y="5264150"/>
          <p14:tracePt t="51116" x="6965950" y="5156200"/>
          <p14:tracePt t="51133" x="6972300" y="5111750"/>
          <p14:tracePt t="51149" x="6978650" y="5080000"/>
          <p14:tracePt t="51166" x="6978650" y="5035550"/>
          <p14:tracePt t="51183" x="6985000" y="5010150"/>
          <p14:tracePt t="51200" x="6985000" y="4978400"/>
          <p14:tracePt t="51216" x="6985000" y="4933950"/>
          <p14:tracePt t="51233" x="6985000" y="4908550"/>
          <p14:tracePt t="51249" x="6985000" y="4883150"/>
          <p14:tracePt t="51266" x="6985000" y="4857750"/>
          <p14:tracePt t="51283" x="6991350" y="4832350"/>
          <p14:tracePt t="51299" x="6991350" y="4813300"/>
          <p14:tracePt t="51316" x="6997700" y="4743450"/>
          <p14:tracePt t="51333" x="7016750" y="4660900"/>
          <p14:tracePt t="51349" x="7029450" y="4616450"/>
          <p14:tracePt t="51366" x="7035800" y="4597400"/>
          <p14:tracePt t="51383" x="7042150" y="4572000"/>
          <p14:tracePt t="51418" x="7048500" y="4559300"/>
          <p14:tracePt t="51442" x="7048500" y="4552950"/>
          <p14:tracePt t="51610" x="7048500" y="4578350"/>
          <p14:tracePt t="51618" x="7048500" y="4610100"/>
          <p14:tracePt t="51634" x="7048500" y="4679950"/>
          <p14:tracePt t="51650" x="7054850" y="4737100"/>
          <p14:tracePt t="51667" x="7067550" y="4781550"/>
          <p14:tracePt t="51674" x="7073900" y="4851400"/>
          <p14:tracePt t="51683" x="7086600" y="4940300"/>
          <p14:tracePt t="51700" x="7105650" y="4978400"/>
          <p14:tracePt t="51717" x="7137400" y="5130800"/>
          <p14:tracePt t="51733" x="7156450" y="5207000"/>
          <p14:tracePt t="51750" x="7175500" y="5308600"/>
          <p14:tracePt t="51767" x="7181850" y="5397500"/>
          <p14:tracePt t="51784" x="7207250" y="5499100"/>
          <p14:tracePt t="51800" x="7226300" y="5594350"/>
          <p14:tracePt t="51817" x="7245350" y="5702300"/>
          <p14:tracePt t="51834" x="7251700" y="5746750"/>
          <p14:tracePt t="51850" x="7251700" y="5772150"/>
          <p14:tracePt t="51867" x="7251700" y="5791200"/>
          <p14:tracePt t="51884" x="7251700" y="5822950"/>
          <p14:tracePt t="51900" x="7251700" y="5861050"/>
          <p14:tracePt t="51917" x="7251700" y="5962650"/>
          <p14:tracePt t="51934" x="7251700" y="6007100"/>
          <p14:tracePt t="51950" x="7239000" y="6032500"/>
          <p14:tracePt t="51967" x="7239000" y="6051550"/>
          <p14:tracePt t="51984" x="7232650" y="6070600"/>
          <p14:tracePt t="52000" x="7226300" y="6083300"/>
          <p14:tracePt t="52017" x="7226300" y="6089650"/>
          <p14:tracePt t="52034" x="7219950" y="6096000"/>
          <p14:tracePt t="52114" x="7219950" y="6076950"/>
          <p14:tracePt t="52122" x="7219950" y="6057900"/>
          <p14:tracePt t="52130" x="7213600" y="6019800"/>
          <p14:tracePt t="52138" x="7188200" y="5905500"/>
          <p14:tracePt t="52154" x="7156450" y="5791200"/>
          <p14:tracePt t="52167" x="7143750" y="5670550"/>
          <p14:tracePt t="52184" x="7131050" y="5543550"/>
          <p14:tracePt t="52201" x="7099300" y="5314950"/>
          <p14:tracePt t="52217" x="7080250" y="5105400"/>
          <p14:tracePt t="52235" x="7073900" y="5016500"/>
          <p14:tracePt t="52251" x="7054850" y="4902200"/>
          <p14:tracePt t="52268" x="7048500" y="4857750"/>
          <p14:tracePt t="52284" x="7048500" y="4806950"/>
          <p14:tracePt t="52301" x="7048500" y="4794250"/>
          <p14:tracePt t="52318" x="7048500" y="4781550"/>
          <p14:tracePt t="52334" x="7048500" y="4775200"/>
          <p14:tracePt t="52351" x="7048500" y="4768850"/>
          <p14:tracePt t="52368" x="7048500" y="4749800"/>
          <p14:tracePt t="52385" x="7048500" y="4730750"/>
          <p14:tracePt t="52401" x="7048500" y="4718050"/>
          <p14:tracePt t="52418" x="7048500" y="4660900"/>
          <p14:tracePt t="52434" x="7048500" y="4641850"/>
          <p14:tracePt t="52451" x="7048500" y="4572000"/>
          <p14:tracePt t="52468" x="7048500" y="4546600"/>
          <p14:tracePt t="52485" x="7054850" y="4521200"/>
          <p14:tracePt t="52522" x="7054850" y="4514850"/>
          <p14:tracePt t="52650" x="7054850" y="4527550"/>
          <p14:tracePt t="52658" x="7054850" y="4552950"/>
          <p14:tracePt t="52666" x="7054850" y="4572000"/>
          <p14:tracePt t="52670" x="7054850" y="4603750"/>
          <p14:tracePt t="52685" x="7048500" y="4673600"/>
          <p14:tracePt t="52701" x="7048500" y="4718050"/>
          <p14:tracePt t="52718" x="7042150" y="4813300"/>
          <p14:tracePt t="52735" x="7035800" y="5022850"/>
          <p14:tracePt t="52752" x="7035800" y="5156200"/>
          <p14:tracePt t="52768" x="7023100" y="5295900"/>
          <p14:tracePt t="52785" x="7029450" y="5518150"/>
          <p14:tracePt t="52803" x="7035800" y="5638800"/>
          <p14:tracePt t="52818" x="7035800" y="5746750"/>
          <p14:tracePt t="52835" x="7023100" y="5867400"/>
          <p14:tracePt t="52852" x="7010400" y="6057900"/>
          <p14:tracePt t="52869" x="7004050" y="6146800"/>
          <p14:tracePt t="52885" x="7004050" y="6178550"/>
          <p14:tracePt t="52902" x="6997700" y="6178550"/>
          <p14:tracePt t="52919" x="6997700" y="6203950"/>
          <p14:tracePt t="52935" x="6997700" y="6223000"/>
          <p14:tracePt t="52952" x="6991350" y="6242050"/>
          <p14:tracePt t="52969" x="6991350" y="6267450"/>
          <p14:tracePt t="52986" x="6991350" y="6280150"/>
          <p14:tracePt t="53002" x="6991350" y="6286500"/>
          <p14:tracePt t="53066" x="6991350" y="6280150"/>
          <p14:tracePt t="53072" x="6991350" y="6261100"/>
          <p14:tracePt t="53085" x="6991350" y="6248400"/>
          <p14:tracePt t="53086" x="6991350" y="6178550"/>
          <p14:tracePt t="53102" x="6978650" y="6127750"/>
          <p14:tracePt t="53119" x="6972300" y="5918200"/>
          <p14:tracePt t="53136" x="6965950" y="5816600"/>
          <p14:tracePt t="53152" x="6959600" y="5695950"/>
          <p14:tracePt t="53169" x="6959600" y="5499100"/>
          <p14:tracePt t="53187" x="6965950" y="5384800"/>
          <p14:tracePt t="53202" x="6978650" y="5245100"/>
          <p14:tracePt t="53219" x="6985000" y="5168900"/>
          <p14:tracePt t="53237" x="6985000" y="5111750"/>
          <p14:tracePt t="53253" x="6985000" y="5067300"/>
          <p14:tracePt t="53269" x="6985000" y="5016500"/>
          <p14:tracePt t="53286" x="6985000" y="4940300"/>
          <p14:tracePt t="53302" x="6985000" y="4914900"/>
          <p14:tracePt t="53319" x="6985000" y="4876800"/>
          <p14:tracePt t="53336" x="6985000" y="4838700"/>
          <p14:tracePt t="53353" x="6985000" y="4813300"/>
          <p14:tracePt t="53369" x="6991350" y="4756150"/>
          <p14:tracePt t="53386" x="6997700" y="4730750"/>
          <p14:tracePt t="53403" x="7004050" y="4699000"/>
          <p14:tracePt t="53419" x="7010400" y="4679950"/>
          <p14:tracePt t="53436" x="7023100" y="4635500"/>
          <p14:tracePt t="53453" x="7029450" y="4610100"/>
          <p14:tracePt t="53470" x="7042150" y="4572000"/>
          <p14:tracePt t="53486" x="7048500" y="4552950"/>
          <p14:tracePt t="53503" x="7048500" y="4540250"/>
          <p14:tracePt t="53520" x="7054850" y="4533900"/>
          <p14:tracePt t="53594" x="7054850" y="4540250"/>
          <p14:tracePt t="53602" x="7054850" y="4546600"/>
          <p14:tracePt t="53620" x="7048500" y="4572000"/>
          <p14:tracePt t="53636" x="7042150" y="4603750"/>
          <p14:tracePt t="53642" x="7042150" y="4648200"/>
          <p14:tracePt t="53653" x="7042150" y="4705350"/>
          <p14:tracePt t="53671" x="7042150" y="4781550"/>
          <p14:tracePt t="53687" x="7042150" y="4870450"/>
          <p14:tracePt t="53703" x="7042150" y="4978400"/>
          <p14:tracePt t="53720" x="7061200" y="5162550"/>
          <p14:tracePt t="53737" x="7067550" y="5264150"/>
          <p14:tracePt t="53753" x="7073900" y="5359400"/>
          <p14:tracePt t="53770" x="7080250" y="5416550"/>
          <p14:tracePt t="53787" x="7080250" y="5448300"/>
          <p14:tracePt t="53803" x="7080250" y="5467350"/>
          <p14:tracePt t="53820" x="7080250" y="5492750"/>
          <p14:tracePt t="53837" x="7080250" y="5499100"/>
          <p14:tracePt t="53930" x="7086600" y="5486400"/>
          <p14:tracePt t="53938" x="7086600" y="5461000"/>
          <p14:tracePt t="53946" x="7086600" y="5435600"/>
          <p14:tracePt t="53963" x="7086600" y="5410200"/>
          <p14:tracePt t="53970" x="7086600" y="5384800"/>
          <p14:tracePt t="53971" x="7080250" y="5314950"/>
          <p14:tracePt t="53987" x="7073900" y="5238750"/>
          <p14:tracePt t="54004" x="7067550" y="5187950"/>
          <p14:tracePt t="54020" x="7061200" y="5105400"/>
          <p14:tracePt t="54037" x="7054850" y="5041900"/>
          <p14:tracePt t="54054" x="7048500" y="4984750"/>
          <p14:tracePt t="54071" x="7048500" y="4902200"/>
          <p14:tracePt t="54087" x="7042150" y="4864100"/>
          <p14:tracePt t="54104" x="7035800" y="4813300"/>
          <p14:tracePt t="54121" x="7023100" y="4787900"/>
          <p14:tracePt t="54137" x="7010400" y="4756150"/>
          <p14:tracePt t="54154" x="7010400" y="4743450"/>
          <p14:tracePt t="54171" x="7004050" y="4743450"/>
          <p14:tracePt t="54266" x="6991350" y="4743450"/>
          <p14:tracePt t="54274" x="6946900" y="4737100"/>
          <p14:tracePt t="54282" x="6883400" y="4730750"/>
          <p14:tracePt t="54290" x="6781800" y="4711700"/>
          <p14:tracePt t="54298" x="6673850" y="4699000"/>
          <p14:tracePt t="54321" x="6292850" y="4635500"/>
          <p14:tracePt t="54322" x="5797550" y="4527550"/>
          <p14:tracePt t="54322" x="5537200" y="4470400"/>
          <p14:tracePt t="54338" x="5118100" y="4375150"/>
          <p14:tracePt t="54362" x="4248150" y="4146550"/>
          <p14:tracePt t="54371" x="3943350" y="4083050"/>
          <p14:tracePt t="54388" x="3746500" y="4044950"/>
          <p14:tracePt t="54404" x="3530600" y="4006850"/>
          <p14:tracePt t="54421" x="3346450" y="4000500"/>
          <p14:tracePt t="54438" x="3136900" y="3981450"/>
          <p14:tracePt t="54455" x="2933700" y="3975100"/>
          <p14:tracePt t="54471" x="2889250" y="3975100"/>
          <p14:tracePt t="54488" x="2882900" y="3975100"/>
          <p14:tracePt t="54546" x="2870200" y="3975100"/>
          <p14:tracePt t="54754" x="2889250" y="3975100"/>
          <p14:tracePt t="54762" x="2908300" y="3981450"/>
          <p14:tracePt t="54772" x="2933700" y="3987800"/>
          <p14:tracePt t="54772" x="3073400" y="4025900"/>
          <p14:tracePt t="54788" x="3346450" y="4095750"/>
          <p14:tracePt t="54805" x="3778250" y="4197350"/>
          <p14:tracePt t="54822" x="4102100" y="4267200"/>
          <p14:tracePt t="54838" x="4203700" y="4273550"/>
          <p14:tracePt t="54855" x="4222750" y="4279900"/>
          <p14:tracePt t="54872" x="4235450" y="4279900"/>
          <p14:tracePt t="54888" x="4254500" y="4279900"/>
          <p14:tracePt t="54905" x="4260850" y="4279900"/>
          <p14:tracePt t="54922" x="4279900" y="4279900"/>
          <p14:tracePt t="54939" x="4298950" y="4273550"/>
          <p14:tracePt t="54955" x="4318000" y="4260850"/>
          <p14:tracePt t="54972" x="4318000" y="4254500"/>
          <p14:tracePt t="55058" x="4318000" y="4248150"/>
          <p14:tracePt t="55066" x="4292600" y="4235450"/>
          <p14:tracePt t="55074" x="4235450" y="4210050"/>
          <p14:tracePt t="55074" x="4165600" y="4184650"/>
          <p14:tracePt t="55089" x="3956050" y="4121150"/>
          <p14:tracePt t="55106" x="3403600" y="3937000"/>
          <p14:tracePt t="55130" x="3213100" y="3873500"/>
          <p14:tracePt t="55146" x="3098800" y="3841750"/>
          <p14:tracePt t="55162" x="2990850" y="3810000"/>
          <p14:tracePt t="55172" x="2946400" y="3790950"/>
          <p14:tracePt t="55189" x="2933700" y="3790950"/>
          <p14:tracePt t="55206" x="2927350" y="3790950"/>
          <p14:tracePt t="55222" x="2921000" y="3790950"/>
          <p14:tracePt t="55239" x="2908300" y="3790950"/>
          <p14:tracePt t="55256" x="2901950" y="3797300"/>
          <p14:tracePt t="55273" x="2901950" y="3810000"/>
          <p14:tracePt t="55289" x="2901950" y="3816350"/>
          <p14:tracePt t="55306" x="2908300" y="3841750"/>
          <p14:tracePt t="55323" x="2978150" y="3886200"/>
          <p14:tracePt t="55339" x="3092450" y="3937000"/>
          <p14:tracePt t="55356" x="3295650" y="4000500"/>
          <p14:tracePt t="55373" x="3644900" y="4089400"/>
          <p14:tracePt t="55389" x="4076700" y="4191000"/>
          <p14:tracePt t="55406" x="4349750" y="4235450"/>
          <p14:tracePt t="55423" x="4794250" y="4273550"/>
          <p14:tracePt t="55439" x="4927600" y="4286250"/>
          <p14:tracePt t="55456" x="4984750" y="4286250"/>
          <p14:tracePt t="55473" x="5016500" y="4286250"/>
          <p14:tracePt t="55489" x="5022850" y="4286250"/>
          <p14:tracePt t="55562" x="4997450" y="4273550"/>
          <p14:tracePt t="55570" x="4972050" y="4248150"/>
          <p14:tracePt t="55582" x="4933950" y="4235450"/>
          <p14:tracePt t="55586" x="4889500" y="4203700"/>
          <p14:tracePt t="55594" x="4730750" y="4140200"/>
          <p14:tracePt t="55610" x="4527550" y="4076700"/>
          <p14:tracePt t="55626" x="4222750" y="4000500"/>
          <p14:tracePt t="55642" x="3949700" y="3962400"/>
          <p14:tracePt t="55658" x="3695700" y="3930650"/>
          <p14:tracePt t="55673" x="3441700" y="3924300"/>
          <p14:tracePt t="55690" x="3378200" y="3924300"/>
          <p14:tracePt t="55707" x="3302000" y="3937000"/>
          <p14:tracePt t="55723" x="3276600" y="3943350"/>
          <p14:tracePt t="55763" x="3276600" y="3949700"/>
          <p14:tracePt t="55802" x="3276600" y="3962400"/>
          <p14:tracePt t="55810" x="3276600" y="3968750"/>
          <p14:tracePt t="55818" x="3289300" y="3981450"/>
          <p14:tracePt t="55826" x="3321050" y="3994150"/>
          <p14:tracePt t="55842" x="3384550" y="4025900"/>
          <p14:tracePt t="55858" x="3473450" y="4044950"/>
          <p14:tracePt t="55874" x="3657600" y="4095750"/>
          <p14:tracePt t="55890" x="3733800" y="4108450"/>
          <p14:tracePt t="55907" x="4006850" y="4146550"/>
          <p14:tracePt t="55924" x="4203700" y="4165600"/>
          <p14:tracePt t="55940" x="4286250" y="4165600"/>
          <p14:tracePt t="55957" x="4311650" y="4159250"/>
          <p14:tracePt t="55974" x="4330700" y="4146550"/>
          <p14:tracePt t="56010" x="4337050" y="4140200"/>
          <p14:tracePt t="56018" x="4337050" y="4133850"/>
          <p14:tracePt t="56050" x="4330700" y="4127500"/>
          <p14:tracePt t="56058" x="4330700" y="4121150"/>
          <p14:tracePt t="56061" x="4292600" y="4108450"/>
          <p14:tracePt t="56074" x="4222750" y="4095750"/>
          <p14:tracePt t="56091" x="4203700" y="4095750"/>
          <p14:tracePt t="56107" x="4057650" y="4064000"/>
          <p14:tracePt t="56124" x="3937000" y="4057650"/>
          <p14:tracePt t="56141" x="3867150" y="4051300"/>
          <p14:tracePt t="56157" x="3841750" y="4051300"/>
          <p14:tracePt t="56174" x="3829050" y="4051300"/>
          <p14:tracePt t="56384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43" name="Rectangle 7"/>
          <p:cNvSpPr>
            <a:spLocks noGrp="1" noChangeArrowheads="1"/>
          </p:cNvSpPr>
          <p:nvPr>
            <p:ph type="title"/>
          </p:nvPr>
        </p:nvSpPr>
        <p:spPr>
          <a:xfrm>
            <a:off x="4114800" y="228600"/>
            <a:ext cx="4419600" cy="762000"/>
          </a:xfrm>
        </p:spPr>
        <p:txBody>
          <a:bodyPr/>
          <a:lstStyle/>
          <a:p>
            <a:r>
              <a:rPr lang="en-US" dirty="0" smtClean="0"/>
              <a:t>Example with UO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2+</a:t>
            </a:r>
            <a:endParaRPr lang="en-US" dirty="0"/>
          </a:p>
        </p:txBody>
      </p:sp>
      <p:sp>
        <p:nvSpPr>
          <p:cNvPr id="9615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6200" y="0"/>
            <a:ext cx="4114800" cy="304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Bonding molecular </a:t>
            </a:r>
            <a:r>
              <a:rPr lang="en-US" sz="1800" dirty="0" err="1"/>
              <a:t>orbitals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Symbol" pitchFamily="18" charset="2"/>
              </a:rPr>
              <a:t>s</a:t>
            </a:r>
            <a:r>
              <a:rPr lang="en-US" sz="1800" baseline="-25000" dirty="0">
                <a:latin typeface="Times New Roman" pitchFamily="18" charset="0"/>
              </a:rPr>
              <a:t>g</a:t>
            </a:r>
            <a:r>
              <a:rPr lang="en-US" sz="1800" baseline="30000" dirty="0">
                <a:latin typeface="Times New Roman" pitchFamily="18" charset="0"/>
              </a:rPr>
              <a:t>2 </a:t>
            </a:r>
            <a:r>
              <a:rPr lang="en-US" sz="1800" dirty="0">
                <a:latin typeface="Symbol" pitchFamily="18" charset="2"/>
              </a:rPr>
              <a:t>s</a:t>
            </a:r>
            <a:r>
              <a:rPr lang="en-US" sz="1800" baseline="-25000" dirty="0">
                <a:latin typeface="Times New Roman" pitchFamily="18" charset="0"/>
              </a:rPr>
              <a:t>u</a:t>
            </a:r>
            <a:r>
              <a:rPr lang="en-US" sz="1800" baseline="30000" dirty="0">
                <a:latin typeface="Times New Roman" pitchFamily="18" charset="0"/>
              </a:rPr>
              <a:t>2 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baseline="-25000" dirty="0">
                <a:latin typeface="Times New Roman" pitchFamily="18" charset="0"/>
              </a:rPr>
              <a:t>g</a:t>
            </a:r>
            <a:r>
              <a:rPr lang="en-US" sz="1800" baseline="30000" dirty="0">
                <a:latin typeface="Times New Roman" pitchFamily="18" charset="0"/>
              </a:rPr>
              <a:t>4 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baseline="-25000" dirty="0">
                <a:latin typeface="Times New Roman" pitchFamily="18" charset="0"/>
              </a:rPr>
              <a:t>u</a:t>
            </a:r>
            <a:r>
              <a:rPr lang="en-US" sz="1800" baseline="30000" dirty="0">
                <a:latin typeface="Times New Roman" pitchFamily="18" charset="0"/>
              </a:rPr>
              <a:t>4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Order of HOMO is unclear</a:t>
            </a:r>
          </a:p>
          <a:p>
            <a:pPr lvl="3">
              <a:lnSpc>
                <a:spcPct val="80000"/>
              </a:lnSpc>
            </a:pP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baseline="-25000" dirty="0">
                <a:latin typeface="Times New Roman" pitchFamily="18" charset="0"/>
              </a:rPr>
              <a:t>g</a:t>
            </a:r>
            <a:r>
              <a:rPr lang="en-US" sz="1800" dirty="0">
                <a:latin typeface="Times New Roman" pitchFamily="18" charset="0"/>
              </a:rPr>
              <a:t>&lt;</a:t>
            </a:r>
            <a:r>
              <a:rPr lang="en-US" sz="1800" baseline="300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Symbol" pitchFamily="18" charset="2"/>
              </a:rPr>
              <a:t>p</a:t>
            </a:r>
            <a:r>
              <a:rPr lang="en-US" sz="1800" baseline="-25000" dirty="0" err="1">
                <a:latin typeface="Times New Roman" pitchFamily="18" charset="0"/>
              </a:rPr>
              <a:t>u</a:t>
            </a:r>
            <a:r>
              <a:rPr lang="en-US" sz="1800" dirty="0">
                <a:latin typeface="Times New Roman" pitchFamily="18" charset="0"/>
              </a:rPr>
              <a:t>&lt;</a:t>
            </a:r>
            <a:r>
              <a:rPr lang="en-US" sz="1800" baseline="-25000" dirty="0">
                <a:latin typeface="Times New Roman" pitchFamily="18" charset="0"/>
              </a:rPr>
              <a:t> </a:t>
            </a:r>
            <a:r>
              <a:rPr lang="en-US" sz="1800" dirty="0" err="1">
                <a:latin typeface="Symbol" pitchFamily="18" charset="2"/>
              </a:rPr>
              <a:t>s</a:t>
            </a:r>
            <a:r>
              <a:rPr lang="en-US" sz="1800" baseline="-25000" dirty="0" err="1">
                <a:latin typeface="Times New Roman" pitchFamily="18" charset="0"/>
              </a:rPr>
              <a:t>g</a:t>
            </a:r>
            <a:r>
              <a:rPr lang="en-US" sz="1800" dirty="0">
                <a:latin typeface="Times New Roman" pitchFamily="18" charset="0"/>
              </a:rPr>
              <a:t>&lt;&lt; </a:t>
            </a:r>
            <a:r>
              <a:rPr lang="en-US" sz="1800" dirty="0" err="1">
                <a:latin typeface="Symbol" pitchFamily="18" charset="2"/>
              </a:rPr>
              <a:t>s</a:t>
            </a:r>
            <a:r>
              <a:rPr lang="en-US" sz="1800" baseline="-25000" dirty="0" err="1">
                <a:latin typeface="Times New Roman" pitchFamily="18" charset="0"/>
              </a:rPr>
              <a:t>u</a:t>
            </a:r>
            <a:r>
              <a:rPr lang="en-US" sz="1800" baseline="30000" dirty="0">
                <a:latin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</a:rPr>
              <a:t>proposed</a:t>
            </a:r>
          </a:p>
          <a:p>
            <a:pPr lvl="4"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Gap for </a:t>
            </a:r>
            <a:r>
              <a:rPr lang="en-US" sz="1800" dirty="0">
                <a:latin typeface="Symbol" pitchFamily="18" charset="2"/>
              </a:rPr>
              <a:t>s</a:t>
            </a:r>
            <a:r>
              <a:rPr lang="en-US" sz="1800" dirty="0">
                <a:latin typeface="Times New Roman" pitchFamily="18" charset="0"/>
              </a:rPr>
              <a:t> based on 6p </a:t>
            </a:r>
            <a:r>
              <a:rPr lang="en-US" sz="1800" dirty="0" err="1">
                <a:latin typeface="Times New Roman" pitchFamily="18" charset="0"/>
              </a:rPr>
              <a:t>orbitals</a:t>
            </a:r>
            <a:r>
              <a:rPr lang="en-US" sz="1800" dirty="0">
                <a:latin typeface="Times New Roman" pitchFamily="18" charset="0"/>
              </a:rPr>
              <a:t> interactions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5f</a:t>
            </a:r>
            <a:r>
              <a:rPr lang="en-US" sz="1800" dirty="0">
                <a:latin typeface="Symbol" pitchFamily="18" charset="2"/>
              </a:rPr>
              <a:t>d</a:t>
            </a:r>
            <a:r>
              <a:rPr lang="en-US" sz="1800" dirty="0">
                <a:latin typeface="Times New Roman" pitchFamily="18" charset="0"/>
              </a:rPr>
              <a:t> and 5f</a:t>
            </a:r>
            <a:r>
              <a:rPr lang="en-US" sz="1800" dirty="0">
                <a:latin typeface="Symbol" pitchFamily="18" charset="2"/>
              </a:rPr>
              <a:t>f </a:t>
            </a:r>
            <a:r>
              <a:rPr lang="en-US" sz="1800" dirty="0">
                <a:latin typeface="Times New Roman" pitchFamily="18" charset="0"/>
              </a:rPr>
              <a:t>LUMO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Bonding </a:t>
            </a:r>
            <a:r>
              <a:rPr lang="en-US" sz="1800" dirty="0" err="1">
                <a:latin typeface="Times New Roman" pitchFamily="18" charset="0"/>
              </a:rPr>
              <a:t>orbitals</a:t>
            </a:r>
            <a:r>
              <a:rPr lang="en-US" sz="1800" dirty="0">
                <a:latin typeface="Times New Roman" pitchFamily="18" charset="0"/>
              </a:rPr>
              <a:t> O 2p characteristics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Times New Roman" pitchFamily="18" charset="0"/>
              </a:rPr>
              <a:t>Non bonding, </a:t>
            </a:r>
            <a:r>
              <a:rPr lang="en-US" sz="1800" dirty="0" err="1">
                <a:latin typeface="Times New Roman" pitchFamily="18" charset="0"/>
              </a:rPr>
              <a:t>antibonding</a:t>
            </a:r>
            <a:r>
              <a:rPr lang="en-US" sz="1800" dirty="0">
                <a:latin typeface="Times New Roman" pitchFamily="18" charset="0"/>
              </a:rPr>
              <a:t> 5f and </a:t>
            </a:r>
            <a:r>
              <a:rPr lang="en-US" sz="1800" dirty="0" smtClean="0">
                <a:latin typeface="Times New Roman" pitchFamily="18" charset="0"/>
              </a:rPr>
              <a:t>6d</a:t>
            </a:r>
            <a:endParaRPr lang="en-US" sz="1800" dirty="0"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b="5797"/>
          <a:stretch>
            <a:fillRect/>
          </a:stretch>
        </p:blipFill>
        <p:spPr bwMode="auto">
          <a:xfrm>
            <a:off x="4174907" y="990600"/>
            <a:ext cx="496909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r="3978"/>
          <a:stretch>
            <a:fillRect/>
          </a:stretch>
        </p:blipFill>
        <p:spPr bwMode="auto">
          <a:xfrm>
            <a:off x="69993" y="2967170"/>
            <a:ext cx="4730607" cy="23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2960" t="1929" r="6270" b="72994"/>
          <a:stretch>
            <a:fillRect/>
          </a:stretch>
        </p:blipFill>
        <p:spPr bwMode="auto">
          <a:xfrm>
            <a:off x="0" y="5715000"/>
            <a:ext cx="64711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0"/>
    </mc:Choice>
    <mc:Fallback xmlns="">
      <p:transition spd="slow" advTm="5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231" x="3117850" y="5194300"/>
          <p14:tracePt t="19485" x="3111500" y="5187950"/>
          <p14:tracePt t="19493" x="3111500" y="5181600"/>
          <p14:tracePt t="19501" x="3098800" y="5168900"/>
          <p14:tracePt t="19509" x="3092450" y="5156200"/>
          <p14:tracePt t="19526" x="3086100" y="5137150"/>
          <p14:tracePt t="19541" x="3079750" y="5118100"/>
          <p14:tracePt t="19558" x="3079750" y="5086350"/>
          <p14:tracePt t="19575" x="3073400" y="5067300"/>
          <p14:tracePt t="19592" x="3073400" y="5054600"/>
          <p14:tracePt t="19608" x="3073400" y="5041900"/>
          <p14:tracePt t="19625" x="3073400" y="5029200"/>
          <p14:tracePt t="19642" x="3073400" y="5010150"/>
          <p14:tracePt t="19658" x="3067050" y="4997450"/>
          <p14:tracePt t="19675" x="3067050" y="4984750"/>
          <p14:tracePt t="19861" x="3067050" y="4972050"/>
          <p14:tracePt t="19917" x="3073400" y="4972050"/>
          <p14:tracePt t="19935" x="3079750" y="4972050"/>
          <p14:tracePt t="19957" x="3086100" y="4972050"/>
          <p14:tracePt t="19981" x="3092450" y="4972050"/>
          <p14:tracePt t="19989" x="3098800" y="4965700"/>
          <p14:tracePt t="20001" x="3111500" y="4965700"/>
          <p14:tracePt t="20005" x="3124200" y="4965700"/>
          <p14:tracePt t="20013" x="3130550" y="4965700"/>
          <p14:tracePt t="20029" x="3149600" y="4965700"/>
          <p14:tracePt t="20045" x="3168650" y="4965700"/>
          <p14:tracePt t="20061" x="3200400" y="4965700"/>
          <p14:tracePt t="20077" x="3232150" y="4965700"/>
          <p14:tracePt t="20092" x="3276600" y="4965700"/>
          <p14:tracePt t="20109" x="3295650" y="4959350"/>
          <p14:tracePt t="20126" x="3302000" y="4959350"/>
          <p14:tracePt t="20143" x="3308350" y="4953000"/>
          <p14:tracePt t="20159" x="3314700" y="4953000"/>
          <p14:tracePt t="20176" x="3340100" y="4940300"/>
          <p14:tracePt t="20193" x="3352800" y="4921250"/>
          <p14:tracePt t="20209" x="3359150" y="4908550"/>
          <p14:tracePt t="20226" x="3384550" y="4883150"/>
          <p14:tracePt t="20243" x="3403600" y="4845050"/>
          <p14:tracePt t="20259" x="3422650" y="4806950"/>
          <p14:tracePt t="20276" x="3441700" y="4775200"/>
          <p14:tracePt t="20293" x="3448050" y="4749800"/>
          <p14:tracePt t="20309" x="3460750" y="4718050"/>
          <p14:tracePt t="20326" x="3460750" y="4692650"/>
          <p14:tracePt t="20343" x="3473450" y="4667250"/>
          <p14:tracePt t="20360" x="3473450" y="4648200"/>
          <p14:tracePt t="20376" x="3479800" y="4616450"/>
          <p14:tracePt t="20393" x="3479800" y="4597400"/>
          <p14:tracePt t="20410" x="3479800" y="4591050"/>
          <p14:tracePt t="20589" x="3460750" y="4591050"/>
          <p14:tracePt t="20597" x="3448050" y="4591050"/>
          <p14:tracePt t="20605" x="3441700" y="4591050"/>
          <p14:tracePt t="20613" x="3422650" y="4591050"/>
          <p14:tracePt t="20629" x="3333750" y="4597400"/>
          <p14:tracePt t="20645" x="3302000" y="4597400"/>
          <p14:tracePt t="20661" x="3289300" y="4597400"/>
          <p14:tracePt t="20677" x="3257550" y="4597400"/>
          <p14:tracePt t="20693" x="3251200" y="4610100"/>
          <p14:tracePt t="20710" x="3244850" y="4610100"/>
          <p14:tracePt t="20727" x="3213100" y="4660900"/>
          <p14:tracePt t="20744" x="3194050" y="4705350"/>
          <p14:tracePt t="20760" x="3181350" y="4756150"/>
          <p14:tracePt t="20777" x="3168650" y="4800600"/>
          <p14:tracePt t="20794" x="3168650" y="4826000"/>
          <p14:tracePt t="20810" x="3162300" y="4838700"/>
          <p14:tracePt t="20827" x="3162300" y="4851400"/>
          <p14:tracePt t="21109" x="3155950" y="4857750"/>
          <p14:tracePt t="21120" x="3155950" y="4870450"/>
          <p14:tracePt t="21125" x="3149600" y="4870450"/>
          <p14:tracePt t="21144" x="3143250" y="4895850"/>
          <p14:tracePt t="21161" x="3136900" y="4908550"/>
          <p14:tracePt t="21165" x="3130550" y="4933950"/>
          <p14:tracePt t="21178" x="3130550" y="4953000"/>
          <p14:tracePt t="21194" x="3124200" y="4965700"/>
          <p14:tracePt t="21212" x="3117850" y="4978400"/>
          <p14:tracePt t="21469" x="3124200" y="4965700"/>
          <p14:tracePt t="21475" x="3136900" y="4953000"/>
          <p14:tracePt t="21487" x="3155950" y="4933950"/>
          <p14:tracePt t="21488" x="3168650" y="4927600"/>
          <p14:tracePt t="21495" x="3206750" y="4883150"/>
          <p14:tracePt t="21511" x="3232150" y="4864100"/>
          <p14:tracePt t="21528" x="3251200" y="4832350"/>
          <p14:tracePt t="21545" x="3257550" y="4794250"/>
          <p14:tracePt t="21561" x="3263900" y="4781550"/>
          <p14:tracePt t="21578" x="3263900" y="4768850"/>
          <p14:tracePt t="21613" x="3263900" y="4762500"/>
          <p14:tracePt t="21613" x="3263900" y="4749800"/>
          <p14:tracePt t="21628" x="3263900" y="4730750"/>
          <p14:tracePt t="21645" x="3257550" y="4705350"/>
          <p14:tracePt t="21669" x="3251200" y="4686300"/>
          <p14:tracePt t="21678" x="3244850" y="4673600"/>
          <p14:tracePt t="21695" x="3238500" y="4667250"/>
          <p14:tracePt t="21712" x="3232150" y="4648200"/>
          <p14:tracePt t="21728" x="3219450" y="4629150"/>
          <p14:tracePt t="21745" x="3206750" y="4610100"/>
          <p14:tracePt t="21762" x="3200400" y="4603750"/>
          <p14:tracePt t="21779" x="3194050" y="4591050"/>
          <p14:tracePt t="21829" x="3187700" y="4591050"/>
          <p14:tracePt t="21838" x="3187700" y="4584700"/>
          <p14:tracePt t="21854" x="3181350" y="4584700"/>
          <p14:tracePt t="21861" x="3175000" y="4578350"/>
          <p14:tracePt t="21869" x="3168650" y="4572000"/>
          <p14:tracePt t="21879" x="3162300" y="4572000"/>
          <p14:tracePt t="21917" x="3155950" y="4565650"/>
          <p14:tracePt t="21925" x="3149600" y="4559300"/>
          <p14:tracePt t="21933" x="3124200" y="4552950"/>
          <p14:tracePt t="21949" x="3098800" y="4540250"/>
          <p14:tracePt t="21965" x="3086100" y="4527550"/>
          <p14:tracePt t="22005" x="3079750" y="4527550"/>
          <p14:tracePt t="22421" x="3092450" y="4527550"/>
          <p14:tracePt t="22429" x="3111500" y="4527550"/>
          <p14:tracePt t="22446" x="3181350" y="4527550"/>
          <p14:tracePt t="22453" x="3270250" y="4527550"/>
          <p14:tracePt t="22469" x="3314700" y="4521200"/>
          <p14:tracePt t="22480" x="3378200" y="4508500"/>
          <p14:tracePt t="22497" x="3416300" y="4489450"/>
          <p14:tracePt t="22513" x="3422650" y="4483100"/>
          <p14:tracePt t="22549" x="3422650" y="4476750"/>
          <p14:tracePt t="22563" x="3429000" y="4476750"/>
          <p14:tracePt t="22565" x="3429000" y="4451350"/>
          <p14:tracePt t="22580" x="3429000" y="4432300"/>
          <p14:tracePt t="22596" x="3429000" y="4394200"/>
          <p14:tracePt t="22613" x="3429000" y="4375150"/>
          <p14:tracePt t="22630" x="3416300" y="4349750"/>
          <p14:tracePt t="22647" x="3409950" y="4324350"/>
          <p14:tracePt t="22663" x="3384550" y="4286250"/>
          <p14:tracePt t="22680" x="3371850" y="4260850"/>
          <p14:tracePt t="22697" x="3352800" y="4235450"/>
          <p14:tracePt t="22713" x="3327400" y="4216400"/>
          <p14:tracePt t="22730" x="3302000" y="4191000"/>
          <p14:tracePt t="22747" x="3276600" y="4178300"/>
          <p14:tracePt t="22764" x="3232150" y="4140200"/>
          <p14:tracePt t="22780" x="3175000" y="4114800"/>
          <p14:tracePt t="22797" x="3124200" y="4089400"/>
          <p14:tracePt t="22814" x="3092450" y="4070350"/>
          <p14:tracePt t="22830" x="3067050" y="4057650"/>
          <p14:tracePt t="22847" x="3060700" y="4057650"/>
          <p14:tracePt t="22864" x="3054350" y="4051300"/>
          <p14:tracePt t="23541" x="3060700" y="4051300"/>
          <p14:tracePt t="23549" x="3092450" y="4064000"/>
          <p14:tracePt t="23557" x="3130550" y="4064000"/>
          <p14:tracePt t="23570" x="3149600" y="4076700"/>
          <p14:tracePt t="23581" x="3187700" y="4083050"/>
          <p14:tracePt t="23598" x="3232150" y="4095750"/>
          <p14:tracePt t="23615" x="3289300" y="4114800"/>
          <p14:tracePt t="23632" x="3314700" y="4121150"/>
          <p14:tracePt t="23741" x="3314700" y="4127500"/>
          <p14:tracePt t="23781" x="3321050" y="4127500"/>
          <p14:tracePt t="23791" x="3327400" y="4133850"/>
          <p14:tracePt t="23797" x="3333750" y="4133850"/>
          <p14:tracePt t="23805" x="3340100" y="4152900"/>
          <p14:tracePt t="23821" x="3365500" y="4171950"/>
          <p14:tracePt t="23837" x="3371850" y="4184650"/>
          <p14:tracePt t="23853" x="3378200" y="4197350"/>
          <p14:tracePt t="23865" x="3403600" y="4229100"/>
          <p14:tracePt t="23881" x="3409950" y="4241800"/>
          <p14:tracePt t="23898" x="3422650" y="4260850"/>
          <p14:tracePt t="23915" x="3429000" y="4267200"/>
          <p14:tracePt t="23931" x="3460750" y="4305300"/>
          <p14:tracePt t="23948" x="3479800" y="4362450"/>
          <p14:tracePt t="23965" x="3492500" y="4400550"/>
          <p14:tracePt t="23982" x="3505200" y="4457700"/>
          <p14:tracePt t="23998" x="3517900" y="4514850"/>
          <p14:tracePt t="24015" x="3524250" y="4578350"/>
          <p14:tracePt t="24032" x="3524250" y="4635500"/>
          <p14:tracePt t="24048" x="3530600" y="4660900"/>
          <p14:tracePt t="24065" x="3530600" y="4749800"/>
          <p14:tracePt t="24082" x="3530600" y="4787900"/>
          <p14:tracePt t="24098" x="3517900" y="4851400"/>
          <p14:tracePt t="24115" x="3505200" y="4889500"/>
          <p14:tracePt t="24132" x="3498850" y="4914900"/>
          <p14:tracePt t="24149" x="3486150" y="4940300"/>
          <p14:tracePt t="24165" x="3479800" y="4959350"/>
          <p14:tracePt t="24182" x="3460750" y="4997450"/>
          <p14:tracePt t="24199" x="3454400" y="5022850"/>
          <p14:tracePt t="24215" x="3441700" y="5035550"/>
          <p14:tracePt t="24232" x="3429000" y="5048250"/>
          <p14:tracePt t="24249" x="3429000" y="5054600"/>
          <p14:tracePt t="24285" x="3422650" y="5054600"/>
          <p14:tracePt t="24301" x="3422650" y="5060950"/>
          <p14:tracePt t="24309" x="3397250" y="5073650"/>
          <p14:tracePt t="24317" x="3378200" y="5080000"/>
          <p14:tracePt t="24333" x="3327400" y="5086350"/>
          <p14:tracePt t="24357" x="3302000" y="5092700"/>
          <p14:tracePt t="24367" x="3251200" y="5092700"/>
          <p14:tracePt t="24382" x="3187700" y="5092700"/>
          <p14:tracePt t="24399" x="3124200" y="5086350"/>
          <p14:tracePt t="24416" x="3079750" y="5080000"/>
          <p14:tracePt t="24432" x="3041650" y="5080000"/>
          <p14:tracePt t="24449" x="3009900" y="5073650"/>
          <p14:tracePt t="24466" x="2997200" y="5067300"/>
          <p14:tracePt t="24482" x="2971800" y="5048250"/>
          <p14:tracePt t="24499" x="2965450" y="5048250"/>
          <p14:tracePt t="24516" x="2946400" y="5029200"/>
          <p14:tracePt t="24533" x="2927350" y="5016500"/>
          <p14:tracePt t="24549" x="2901950" y="4991100"/>
          <p14:tracePt t="24566" x="2863850" y="4959350"/>
          <p14:tracePt t="24583" x="2781300" y="4889500"/>
          <p14:tracePt t="24599" x="2755900" y="4864100"/>
          <p14:tracePt t="24616" x="2730500" y="4838700"/>
          <p14:tracePt t="24633" x="2698750" y="4794250"/>
          <p14:tracePt t="24649" x="2647950" y="4718050"/>
          <p14:tracePt t="24666" x="2584450" y="4641850"/>
          <p14:tracePt t="24683" x="2571750" y="4622800"/>
          <p14:tracePt t="24699" x="2571750" y="4616450"/>
          <p14:tracePt t="24716" x="2559050" y="4597400"/>
          <p14:tracePt t="24733" x="2552700" y="4584700"/>
          <p14:tracePt t="24750" x="2552700" y="4572000"/>
          <p14:tracePt t="24767" x="2546350" y="4559300"/>
          <p14:tracePt t="24783" x="2546350" y="4540250"/>
          <p14:tracePt t="24800" x="2546350" y="4527550"/>
          <p14:tracePt t="24816" x="2546350" y="4514850"/>
          <p14:tracePt t="24833" x="2546350" y="4489450"/>
          <p14:tracePt t="24850" x="2546350" y="4470400"/>
          <p14:tracePt t="24866" x="2546350" y="4438650"/>
          <p14:tracePt t="24883" x="2559050" y="4406900"/>
          <p14:tracePt t="24900" x="2578100" y="4362450"/>
          <p14:tracePt t="24916" x="2616200" y="4311650"/>
          <p14:tracePt t="24933" x="2647950" y="4273550"/>
          <p14:tracePt t="24950" x="2673350" y="4241800"/>
          <p14:tracePt t="24967" x="2724150" y="4184650"/>
          <p14:tracePt t="24983" x="2800350" y="4140200"/>
          <p14:tracePt t="25000" x="2870200" y="4095750"/>
          <p14:tracePt t="25017" x="2946400" y="4057650"/>
          <p14:tracePt t="25034" x="2984500" y="4032250"/>
          <p14:tracePt t="25050" x="3009900" y="4006850"/>
          <p14:tracePt t="25067" x="3022600" y="3987800"/>
          <p14:tracePt t="25101" x="3028950" y="3987800"/>
          <p14:tracePt t="25165" x="3035300" y="3981450"/>
          <p14:tracePt t="25189" x="3041650" y="3981450"/>
          <p14:tracePt t="25197" x="3060700" y="3981450"/>
          <p14:tracePt t="25210" x="3086100" y="3994150"/>
          <p14:tracePt t="25213" x="3098800" y="4000500"/>
          <p14:tracePt t="25221" x="3136900" y="4019550"/>
          <p14:tracePt t="25237" x="3181350" y="4038600"/>
          <p14:tracePt t="25261" x="3225800" y="4057650"/>
          <p14:tracePt t="25267" x="3251200" y="4089400"/>
          <p14:tracePt t="25284" x="3295650" y="4127500"/>
          <p14:tracePt t="25300" x="3352800" y="4203700"/>
          <p14:tracePt t="25317" x="3403600" y="4318000"/>
          <p14:tracePt t="25334" x="3416300" y="4400550"/>
          <p14:tracePt t="25350" x="3429000" y="4483100"/>
          <p14:tracePt t="25368" x="3448050" y="4546600"/>
          <p14:tracePt t="25384" x="3448050" y="4622800"/>
          <p14:tracePt t="25401" x="3454400" y="4699000"/>
          <p14:tracePt t="25418" x="3454400" y="4768850"/>
          <p14:tracePt t="25434" x="3454400" y="4895850"/>
          <p14:tracePt t="25451" x="3454400" y="4972050"/>
          <p14:tracePt t="25467" x="3454400" y="5067300"/>
          <p14:tracePt t="25485" x="3448050" y="5111750"/>
          <p14:tracePt t="25501" x="3441700" y="5143500"/>
          <p14:tracePt t="25518" x="3429000" y="5149850"/>
          <p14:tracePt t="25535" x="3416300" y="5175250"/>
          <p14:tracePt t="25552" x="3397250" y="5175250"/>
          <p14:tracePt t="25568" x="3378200" y="5168900"/>
          <p14:tracePt t="25585" x="3352800" y="5156200"/>
          <p14:tracePt t="25601" x="3302000" y="5130800"/>
          <p14:tracePt t="25618" x="3206750" y="5086350"/>
          <p14:tracePt t="25635" x="3117850" y="5016500"/>
          <p14:tracePt t="25651" x="2978150" y="4908550"/>
          <p14:tracePt t="25668" x="2838450" y="4794250"/>
          <p14:tracePt t="25685" x="2724150" y="4686300"/>
          <p14:tracePt t="25702" x="2698750" y="4654550"/>
          <p14:tracePt t="25718" x="2679700" y="4616450"/>
          <p14:tracePt t="25735" x="2667000" y="4584700"/>
          <p14:tracePt t="25752" x="2628900" y="4527550"/>
          <p14:tracePt t="25769" x="2616200" y="4438650"/>
          <p14:tracePt t="25785" x="2616200" y="4400550"/>
          <p14:tracePt t="25802" x="2609850" y="4381500"/>
          <p14:tracePt t="25819" x="2609850" y="4337050"/>
          <p14:tracePt t="25835" x="2609850" y="4305300"/>
          <p14:tracePt t="25852" x="2622550" y="4216400"/>
          <p14:tracePt t="25869" x="2622550" y="4184650"/>
          <p14:tracePt t="25885" x="2628900" y="4152900"/>
          <p14:tracePt t="25902" x="2635250" y="4140200"/>
          <p14:tracePt t="25919" x="2641600" y="4121150"/>
          <p14:tracePt t="25935" x="2654300" y="4083050"/>
          <p14:tracePt t="25952" x="2654300" y="4076700"/>
          <p14:tracePt t="26045" x="2667000" y="4076700"/>
          <p14:tracePt t="26061" x="2698750" y="4076700"/>
          <p14:tracePt t="26069" x="2724150" y="4076700"/>
          <p14:tracePt t="26069" x="2870200" y="4108450"/>
          <p14:tracePt t="26085" x="3117850" y="4165600"/>
          <p14:tracePt t="26102" x="3352800" y="4229100"/>
          <p14:tracePt t="26119" x="3492500" y="4267200"/>
          <p14:tracePt t="26136" x="3562350" y="4286250"/>
          <p14:tracePt t="26152" x="3568700" y="4292600"/>
          <p14:tracePt t="26197" x="3568700" y="4298950"/>
          <p14:tracePt t="26237" x="3568700" y="4311650"/>
          <p14:tracePt t="26253" x="3568700" y="4318000"/>
          <p14:tracePt t="26253" x="3568700" y="4324350"/>
          <p14:tracePt t="26269" x="3568700" y="4330700"/>
          <p14:tracePt t="26277" x="3562350" y="4349750"/>
          <p14:tracePt t="26285" x="3562350" y="4356100"/>
          <p14:tracePt t="26293" x="3543300" y="4413250"/>
          <p14:tracePt t="26309" x="3517900" y="4476750"/>
          <p14:tracePt t="26319" x="3479800" y="4527550"/>
          <p14:tracePt t="26341" x="3460750" y="4565650"/>
          <p14:tracePt t="26353" x="3422650" y="4622800"/>
          <p14:tracePt t="26370" x="3384550" y="4667250"/>
          <p14:tracePt t="26386" x="3359150" y="4686300"/>
          <p14:tracePt t="26403" x="3346450" y="4699000"/>
          <p14:tracePt t="26419" x="3333750" y="4711700"/>
          <p14:tracePt t="26436" x="3321050" y="4724400"/>
          <p14:tracePt t="26453" x="3282950" y="4737100"/>
          <p14:tracePt t="26470" x="3263900" y="4749800"/>
          <p14:tracePt t="26486" x="3232150" y="4762500"/>
          <p14:tracePt t="26503" x="3213100" y="4768850"/>
          <p14:tracePt t="26520" x="3206750" y="4775200"/>
          <p14:tracePt t="26536" x="3194050" y="4781550"/>
          <p14:tracePt t="26573" x="3181350" y="4787900"/>
          <p14:tracePt t="26629" x="3175000" y="4787900"/>
          <p14:tracePt t="26861" x="0" y="0"/>
        </p14:tracePtLst>
        <p14:tracePtLst>
          <p14:tracePt t="34240" x="5200650" y="5156200"/>
          <p14:tracePt t="34373" x="5207000" y="5156200"/>
          <p14:tracePt t="34381" x="5232400" y="5156200"/>
          <p14:tracePt t="34389" x="5238750" y="5149850"/>
          <p14:tracePt t="34405" x="5238750" y="5143500"/>
          <p14:tracePt t="34417" x="5251450" y="5130800"/>
          <p14:tracePt t="34725" x="5245100" y="5143500"/>
          <p14:tracePt t="34749" x="5238750" y="5143500"/>
          <p14:tracePt t="34773" x="5238750" y="5149850"/>
          <p14:tracePt t="34781" x="5226050" y="5149850"/>
          <p14:tracePt t="34797" x="5226050" y="5156200"/>
          <p14:tracePt t="34821" x="5226050" y="5162550"/>
          <p14:tracePt t="34829" x="5213350" y="5162550"/>
          <p14:tracePt t="34877" x="5213350" y="5168900"/>
          <p14:tracePt t="34893" x="5200650" y="5175250"/>
          <p14:tracePt t="34910" x="5200650" y="5181600"/>
          <p14:tracePt t="34917" x="5194300" y="5181600"/>
          <p14:tracePt t="34933" x="5187950" y="5181600"/>
          <p14:tracePt t="34938" x="5187950" y="5187950"/>
          <p14:tracePt t="34951" x="5181600" y="5187950"/>
          <p14:tracePt t="34968" x="5181600" y="5194300"/>
          <p14:tracePt t="34984" x="5168900" y="5194300"/>
          <p14:tracePt t="35029" x="5168900" y="5200650"/>
          <p14:tracePt t="35053" x="5162550" y="5200650"/>
          <p14:tracePt t="35085" x="5156200" y="5207000"/>
          <p14:tracePt t="35109" x="5143500" y="5207000"/>
          <p14:tracePt t="35181" x="5143500" y="5213350"/>
          <p14:tracePt t="35973" x="5143500" y="5162550"/>
          <p14:tracePt t="35981" x="5143500" y="5130800"/>
          <p14:tracePt t="35989" x="5143500" y="5060950"/>
          <p14:tracePt t="35997" x="5143500" y="4984750"/>
          <p14:tracePt t="36005" x="5149850" y="4692650"/>
          <p14:tracePt t="36021" x="5175250" y="4241800"/>
          <p14:tracePt t="36036" x="5175250" y="3956050"/>
          <p14:tracePt t="36036" x="5175250" y="3790950"/>
          <p14:tracePt t="36053" x="5162550" y="3378200"/>
          <p14:tracePt t="36070" x="5156200" y="3225800"/>
          <p14:tracePt t="36086" x="5156200" y="3124200"/>
          <p14:tracePt t="36103" x="5156200" y="3105150"/>
          <p14:tracePt t="36120" x="5156200" y="3054350"/>
          <p14:tracePt t="36136" x="5149850" y="3016250"/>
          <p14:tracePt t="36153" x="5149850" y="3003550"/>
          <p14:tracePt t="36170" x="5149850" y="2997200"/>
          <p14:tracePt t="36333" x="5149850" y="3016250"/>
          <p14:tracePt t="36341" x="5149850" y="3028950"/>
          <p14:tracePt t="36349" x="5149850" y="3041650"/>
          <p14:tracePt t="36370" x="5149850" y="3079750"/>
          <p14:tracePt t="36387" x="5143500" y="3206750"/>
          <p14:tracePt t="36389" x="5130800" y="3365500"/>
          <p14:tracePt t="36405" x="5099050" y="3536950"/>
          <p14:tracePt t="36421" x="5092700" y="3651250"/>
          <p14:tracePt t="36421" x="5092700" y="3663950"/>
          <p14:tracePt t="36437" x="5080000" y="3689350"/>
          <p14:tracePt t="36454" x="5080000" y="3702050"/>
          <p14:tracePt t="36653" x="5080000" y="3708400"/>
          <p14:tracePt t="36661" x="5080000" y="3721100"/>
          <p14:tracePt t="36773" x="5080000" y="3708400"/>
          <p14:tracePt t="36781" x="5080000" y="3695700"/>
          <p14:tracePt t="36789" x="5086350" y="3689350"/>
          <p14:tracePt t="36797" x="5086350" y="3676650"/>
          <p14:tracePt t="36805" x="5099050" y="3663950"/>
          <p14:tracePt t="36805" x="5099050" y="3651250"/>
          <p14:tracePt t="36821" x="5099050" y="3644900"/>
          <p14:tracePt t="36838" x="5099050" y="3619500"/>
          <p14:tracePt t="36854" x="5105400" y="3581400"/>
          <p14:tracePt t="36871" x="5105400" y="3575050"/>
          <p14:tracePt t="37269" x="5105400" y="3581400"/>
          <p14:tracePt t="37277" x="5111750" y="3632200"/>
          <p14:tracePt t="37285" x="5111750" y="3663950"/>
          <p14:tracePt t="37293" x="5111750" y="3784600"/>
          <p14:tracePt t="37305" x="5118100" y="3924300"/>
          <p14:tracePt t="37322" x="5118100" y="3994150"/>
          <p14:tracePt t="37338" x="5118100" y="4400550"/>
          <p14:tracePt t="37355" x="5105400" y="4610100"/>
          <p14:tracePt t="37372" x="5092700" y="4806950"/>
          <p14:tracePt t="37388" x="5073650" y="5054600"/>
          <p14:tracePt t="37405" x="5067300" y="5099050"/>
          <p14:tracePt t="37422" x="5060950" y="5156200"/>
          <p14:tracePt t="37438" x="5060950" y="5187950"/>
          <p14:tracePt t="37455" x="5060950" y="5200650"/>
          <p14:tracePt t="37621" x="5060950" y="5207000"/>
          <p14:tracePt t="37631" x="5060950" y="5213350"/>
          <p14:tracePt t="37632" x="5060950" y="5219700"/>
          <p14:tracePt t="37639" x="5073650" y="5238750"/>
          <p14:tracePt t="37655" x="5073650" y="5245100"/>
          <p14:tracePt t="37717" x="5080000" y="5245100"/>
          <p14:tracePt t="37733" x="5086350" y="5238750"/>
          <p14:tracePt t="37741" x="5086350" y="5232400"/>
          <p14:tracePt t="37773" x="5086350" y="5226050"/>
          <p14:tracePt t="37789" x="5086350" y="5213350"/>
          <p14:tracePt t="37797" x="5092700" y="5187950"/>
          <p14:tracePt t="37805" x="5099050" y="5162550"/>
          <p14:tracePt t="37822" x="5105400" y="5149850"/>
          <p14:tracePt t="37823" x="5105400" y="5137150"/>
          <p14:tracePt t="37839" x="5105400" y="5130800"/>
          <p14:tracePt t="37856" x="5105400" y="5124450"/>
          <p14:tracePt t="37872" x="5105400" y="5118100"/>
          <p14:tracePt t="38141" x="5105400" y="5111750"/>
          <p14:tracePt t="38157" x="5111750" y="5105400"/>
          <p14:tracePt t="38173" x="5118100" y="5086350"/>
          <p14:tracePt t="38181" x="5118100" y="4997450"/>
          <p14:tracePt t="38190" x="5124450" y="4870450"/>
          <p14:tracePt t="38206" x="5111750" y="4660900"/>
          <p14:tracePt t="38224" x="5105400" y="4457700"/>
          <p14:tracePt t="38240" x="5092700" y="4292600"/>
          <p14:tracePt t="38256" x="5086350" y="4159250"/>
          <p14:tracePt t="38273" x="5080000" y="4064000"/>
          <p14:tracePt t="38290" x="5067300" y="3962400"/>
          <p14:tracePt t="38307" x="5067300" y="3860800"/>
          <p14:tracePt t="38323" x="5067300" y="3841750"/>
          <p14:tracePt t="38340" x="5067300" y="3771900"/>
          <p14:tracePt t="38357" x="5067300" y="3765550"/>
          <p14:tracePt t="38373" x="5067300" y="3752850"/>
          <p14:tracePt t="38390" x="5067300" y="3727450"/>
          <p14:tracePt t="38407" x="5067300" y="3695700"/>
          <p14:tracePt t="38424" x="5073650" y="3670300"/>
          <p14:tracePt t="38440" x="5073650" y="3663950"/>
          <p14:tracePt t="38457" x="5073650" y="3657600"/>
          <p14:tracePt t="38473" x="5073650" y="3651250"/>
          <p14:tracePt t="38490" x="5073650" y="3632200"/>
          <p14:tracePt t="38507" x="5080000" y="3600450"/>
          <p14:tracePt t="38524" x="5080000" y="3587750"/>
          <p14:tracePt t="38540" x="5092700" y="3543300"/>
          <p14:tracePt t="39325" x="0" y="0"/>
        </p14:tracePtLst>
        <p14:tracePtLst>
          <p14:tracePt t="40884" x="7721600" y="5975350"/>
          <p14:tracePt t="41158" x="7734300" y="5943600"/>
          <p14:tracePt t="41171" x="7747000" y="5930900"/>
          <p14:tracePt t="41174" x="7759700" y="5905500"/>
          <p14:tracePt t="41182" x="7829550" y="5740400"/>
          <p14:tracePt t="41198" x="7880350" y="5645150"/>
          <p14:tracePt t="41213" x="7899400" y="5594350"/>
          <p14:tracePt t="41229" x="7924800" y="5530850"/>
          <p14:tracePt t="41246" x="7937500" y="5511800"/>
          <p14:tracePt t="41263" x="7943850" y="5499100"/>
          <p14:tracePt t="41279" x="7950200" y="5486400"/>
          <p14:tracePt t="41296" x="7956550" y="5461000"/>
          <p14:tracePt t="41313" x="7969250" y="5429250"/>
          <p14:tracePt t="41329" x="7981950" y="5403850"/>
          <p14:tracePt t="41346" x="8001000" y="5372100"/>
          <p14:tracePt t="41363" x="8001000" y="5365750"/>
          <p14:tracePt t="41379" x="8013700" y="5340350"/>
          <p14:tracePt t="41396" x="8026400" y="5327650"/>
          <p14:tracePt t="41413" x="8032750" y="5308600"/>
          <p14:tracePt t="41429" x="8051800" y="5276850"/>
          <p14:tracePt t="41446" x="8064500" y="5257800"/>
          <p14:tracePt t="41526" x="8070850" y="5251450"/>
          <p14:tracePt t="41542" x="8077200" y="5251450"/>
          <p14:tracePt t="41558" x="8089900" y="5232400"/>
          <p14:tracePt t="41566" x="8102600" y="5219700"/>
          <p14:tracePt t="41582" x="8108950" y="5219700"/>
          <p14:tracePt t="41670" x="8115300" y="5213350"/>
          <p14:tracePt t="41678" x="8121650" y="5207000"/>
          <p14:tracePt t="41694" x="8134350" y="5200650"/>
          <p14:tracePt t="41702" x="8153400" y="5194300"/>
          <p14:tracePt t="41713" x="8159750" y="5194300"/>
          <p14:tracePt t="41730" x="8172450" y="5194300"/>
          <p14:tracePt t="41747" x="8204200" y="5187950"/>
          <p14:tracePt t="41763" x="8235950" y="5181600"/>
          <p14:tracePt t="41781" x="8312150" y="5181600"/>
          <p14:tracePt t="41797" x="8331200" y="5181600"/>
          <p14:tracePt t="41918" x="8324850" y="5181600"/>
          <p14:tracePt t="41926" x="8318500" y="5181600"/>
          <p14:tracePt t="41950" x="8312150" y="5181600"/>
          <p14:tracePt t="41958" x="8305800" y="5187950"/>
          <p14:tracePt t="41966" x="8293100" y="5194300"/>
          <p14:tracePt t="41982" x="8261350" y="5200650"/>
          <p14:tracePt t="41998" x="8159750" y="5213350"/>
          <p14:tracePt t="42014" x="8089900" y="5219700"/>
          <p14:tracePt t="42030" x="8045450" y="5226050"/>
          <p14:tracePt t="42047" x="8013700" y="5226050"/>
          <p14:tracePt t="42064" x="7981950" y="5232400"/>
          <p14:tracePt t="42174" x="7988300" y="5232400"/>
          <p14:tracePt t="42182" x="8001000" y="5232400"/>
          <p14:tracePt t="42190" x="8013700" y="5226050"/>
          <p14:tracePt t="42198" x="8039100" y="5226050"/>
          <p14:tracePt t="42206" x="8058150" y="5226050"/>
          <p14:tracePt t="42214" x="8115300" y="5226050"/>
          <p14:tracePt t="42231" x="8178800" y="5219700"/>
          <p14:tracePt t="42247" x="8235950" y="5219700"/>
          <p14:tracePt t="42264" x="8267700" y="5219700"/>
          <p14:tracePt t="42281" x="8312150" y="5213350"/>
          <p14:tracePt t="42298" x="8343900" y="5213350"/>
          <p14:tracePt t="42314" x="8350250" y="5213350"/>
          <p14:tracePt t="42414" x="8343900" y="5219700"/>
          <p14:tracePt t="42422" x="8331200" y="5219700"/>
          <p14:tracePt t="42431" x="8324850" y="5219700"/>
          <p14:tracePt t="42431" x="8293100" y="5219700"/>
          <p14:tracePt t="42454" x="8255000" y="5226050"/>
          <p14:tracePt t="42470" x="8223250" y="5226050"/>
          <p14:tracePt t="42486" x="8178800" y="5232400"/>
          <p14:tracePt t="42502" x="8153400" y="5232400"/>
          <p14:tracePt t="42514" x="8128000" y="5232400"/>
          <p14:tracePt t="42531" x="8121650" y="5238750"/>
          <p14:tracePt t="42638" x="8128000" y="5238750"/>
          <p14:tracePt t="42646" x="8140700" y="5238750"/>
          <p14:tracePt t="42654" x="8191500" y="5238750"/>
          <p14:tracePt t="42670" x="8280400" y="5245100"/>
          <p14:tracePt t="42686" x="8362950" y="5251450"/>
          <p14:tracePt t="42702" x="8407400" y="5251450"/>
          <p14:tracePt t="42715" x="8464550" y="5257800"/>
          <p14:tracePt t="42731" x="8496300" y="5264150"/>
          <p14:tracePt t="42748" x="8521700" y="5264150"/>
          <p14:tracePt t="42814" x="8521700" y="5276850"/>
          <p14:tracePt t="42830" x="8515350" y="5276850"/>
          <p14:tracePt t="42841" x="8496300" y="5283200"/>
          <p14:tracePt t="42846" x="8477250" y="5283200"/>
          <p14:tracePt t="42854" x="8394700" y="5276850"/>
          <p14:tracePt t="42870" x="8293100" y="5270500"/>
          <p14:tracePt t="42885" x="8204200" y="5264150"/>
          <p14:tracePt t="42902" x="8140700" y="5257800"/>
          <p14:tracePt t="42915" x="8102600" y="5257800"/>
          <p14:tracePt t="42932" x="8096250" y="5257800"/>
          <p14:tracePt t="42948" x="8077200" y="5251450"/>
          <p14:tracePt t="43046" x="8077200" y="5245100"/>
          <p14:tracePt t="43058" x="8083550" y="5245100"/>
          <p14:tracePt t="43059" x="8108950" y="5245100"/>
          <p14:tracePt t="43070" x="8153400" y="5245100"/>
          <p14:tracePt t="43086" x="8216900" y="5245100"/>
          <p14:tracePt t="43102" x="8274050" y="5245100"/>
          <p14:tracePt t="43115" x="8337550" y="5238750"/>
          <p14:tracePt t="43132" x="8369300" y="5238750"/>
          <p14:tracePt t="43149" x="8388350" y="5238750"/>
          <p14:tracePt t="43254" x="8388350" y="5245100"/>
          <p14:tracePt t="43621" x="8375650" y="5245100"/>
          <p14:tracePt t="43630" x="8356600" y="5245100"/>
          <p14:tracePt t="43637" x="8324850" y="5251450"/>
          <p14:tracePt t="43645" x="8299450" y="5257800"/>
          <p14:tracePt t="43653" x="8255000" y="5264150"/>
          <p14:tracePt t="43669" x="8223250" y="5264150"/>
          <p14:tracePt t="43685" x="8159750" y="5283200"/>
          <p14:tracePt t="43685" x="8121650" y="5289550"/>
          <p14:tracePt t="43702" x="8102600" y="5295900"/>
          <p14:tracePt t="43716" x="8007350" y="5314950"/>
          <p14:tracePt t="43733" x="7969250" y="5327650"/>
          <p14:tracePt t="43750" x="7905750" y="5353050"/>
          <p14:tracePt t="43767" x="7880350" y="5365750"/>
          <p14:tracePt t="43783" x="7861300" y="5365750"/>
          <p14:tracePt t="43801" x="7797800" y="5384800"/>
          <p14:tracePt t="43817" x="7772400" y="5391150"/>
          <p14:tracePt t="43833" x="7734300" y="5397500"/>
          <p14:tracePt t="43850" x="7702550" y="5410200"/>
          <p14:tracePt t="43867" x="7683500" y="5422900"/>
          <p14:tracePt t="43883" x="7639050" y="5441950"/>
          <p14:tracePt t="43900" x="7600950" y="5461000"/>
          <p14:tracePt t="43917" x="7531100" y="5486400"/>
          <p14:tracePt t="43934" x="7499350" y="5499100"/>
          <p14:tracePt t="43950" x="7416800" y="5537200"/>
          <p14:tracePt t="43967" x="7391400" y="5543550"/>
          <p14:tracePt t="43984" x="7385050" y="5549900"/>
          <p14:tracePt t="44022" x="7372350" y="5556250"/>
          <p14:tracePt t="44029" x="7366000" y="5556250"/>
          <p14:tracePt t="44038" x="7353300" y="5562600"/>
          <p14:tracePt t="44053" x="7334250" y="5568950"/>
          <p14:tracePt t="44067" x="7308850" y="5575300"/>
          <p14:tracePt t="44086" x="7296150" y="5581650"/>
          <p14:tracePt t="44118" x="7289800" y="5581650"/>
          <p14:tracePt t="44118" x="7277100" y="5581650"/>
          <p14:tracePt t="44134" x="7270750" y="5588000"/>
          <p14:tracePt t="44150" x="7258050" y="5600700"/>
          <p14:tracePt t="44167" x="7232650" y="5613400"/>
          <p14:tracePt t="44184" x="7226300" y="5619750"/>
          <p14:tracePt t="44201" x="7207250" y="5632450"/>
          <p14:tracePt t="44217" x="7200900" y="5638800"/>
          <p14:tracePt t="44234" x="7188200" y="5651500"/>
          <p14:tracePt t="44251" x="7181850" y="5664200"/>
          <p14:tracePt t="44267" x="7175500" y="5670550"/>
          <p14:tracePt t="44614" x="7169150" y="5670550"/>
          <p14:tracePt t="44622" x="7156450" y="5664200"/>
          <p14:tracePt t="44630" x="7156450" y="5657850"/>
          <p14:tracePt t="44638" x="7131050" y="5645150"/>
          <p14:tracePt t="44653" x="7105650" y="5632450"/>
          <p14:tracePt t="44669" x="7048500" y="5594350"/>
          <p14:tracePt t="44685" x="6972300" y="5556250"/>
          <p14:tracePt t="44685" x="6946900" y="5543550"/>
          <p14:tracePt t="44702" x="6845300" y="5518150"/>
          <p14:tracePt t="44718" x="6775450" y="5505450"/>
          <p14:tracePt t="44736" x="6616700" y="5461000"/>
          <p14:tracePt t="44751" x="6318250" y="5416550"/>
          <p14:tracePt t="44768" x="6248400" y="5397500"/>
          <p14:tracePt t="44785" x="6229350" y="5397500"/>
          <p14:tracePt t="44804" x="6216650" y="5397500"/>
          <p14:tracePt t="44818" x="6203950" y="5397500"/>
          <p14:tracePt t="44835" x="6178550" y="5397500"/>
          <p14:tracePt t="44852" x="6146800" y="5391150"/>
          <p14:tracePt t="44868" x="6134100" y="5391150"/>
          <p14:tracePt t="44885" x="6121400" y="5391150"/>
          <p14:tracePt t="44902" x="6108700" y="5391150"/>
          <p14:tracePt t="44919" x="6083300" y="5397500"/>
          <p14:tracePt t="44935" x="6070600" y="5397500"/>
          <p14:tracePt t="44952" x="6057900" y="5410200"/>
          <p14:tracePt t="44968" x="6026150" y="5429250"/>
          <p14:tracePt t="44985" x="5988050" y="5461000"/>
          <p14:tracePt t="45002" x="5962650" y="5486400"/>
          <p14:tracePt t="45018" x="5943600" y="5518150"/>
          <p14:tracePt t="45035" x="5911850" y="5568950"/>
          <p14:tracePt t="45052" x="5905500" y="5594350"/>
          <p14:tracePt t="45069" x="5899150" y="5664200"/>
          <p14:tracePt t="45086" x="5899150" y="5683250"/>
          <p14:tracePt t="45102" x="5905500" y="5702300"/>
          <p14:tracePt t="45119" x="5911850" y="5708650"/>
          <p14:tracePt t="45135" x="5930900" y="5727700"/>
          <p14:tracePt t="45152" x="5969000" y="5753100"/>
          <p14:tracePt t="45169" x="6013450" y="5784850"/>
          <p14:tracePt t="45185" x="6070600" y="5829300"/>
          <p14:tracePt t="45202" x="6134100" y="5861050"/>
          <p14:tracePt t="45219" x="6184900" y="5880100"/>
          <p14:tracePt t="45236" x="6273800" y="5905500"/>
          <p14:tracePt t="45252" x="6318250" y="5918200"/>
          <p14:tracePt t="45269" x="6407150" y="5918200"/>
          <p14:tracePt t="45286" x="6457950" y="5924550"/>
          <p14:tracePt t="45303" x="6610350" y="5930900"/>
          <p14:tracePt t="45319" x="6711950" y="5949950"/>
          <p14:tracePt t="45336" x="6788150" y="5956300"/>
          <p14:tracePt t="45352" x="6889750" y="5962650"/>
          <p14:tracePt t="45369" x="6953250" y="5969000"/>
          <p14:tracePt t="45386" x="7054850" y="5988050"/>
          <p14:tracePt t="45403" x="7086600" y="5988050"/>
          <p14:tracePt t="45419" x="7131050" y="5988050"/>
          <p14:tracePt t="45436" x="7150100" y="5988050"/>
          <p14:tracePt t="45453" x="7194550" y="5981700"/>
          <p14:tracePt t="45469" x="7283450" y="5943600"/>
          <p14:tracePt t="45486" x="7315200" y="5937250"/>
          <p14:tracePt t="45503" x="7334250" y="5911850"/>
          <p14:tracePt t="45519" x="7353300" y="5880100"/>
          <p14:tracePt t="45536" x="7359650" y="5873750"/>
          <p14:tracePt t="45553" x="7372350" y="5765800"/>
          <p14:tracePt t="45570" x="7372350" y="5746750"/>
          <p14:tracePt t="45586" x="7372350" y="5721350"/>
          <p14:tracePt t="45603" x="7372350" y="5702300"/>
          <p14:tracePt t="45619" x="7340600" y="5638800"/>
          <p14:tracePt t="45636" x="7315200" y="5613400"/>
          <p14:tracePt t="45653" x="7226300" y="5530850"/>
          <p14:tracePt t="45670" x="7150100" y="5461000"/>
          <p14:tracePt t="45686" x="7092950" y="5422900"/>
          <p14:tracePt t="45703" x="7048500" y="5391150"/>
          <p14:tracePt t="45720" x="7029450" y="5384800"/>
          <p14:tracePt t="45736" x="7029450" y="5378450"/>
          <p14:tracePt t="45753" x="7010400" y="5372100"/>
          <p14:tracePt t="45770" x="6978650" y="5365750"/>
          <p14:tracePt t="45786" x="6940550" y="5365750"/>
          <p14:tracePt t="45804" x="6902450" y="5365750"/>
          <p14:tracePt t="45821" x="6864350" y="5372100"/>
          <p14:tracePt t="45837" x="6788150" y="5391150"/>
          <p14:tracePt t="45854" x="6731000" y="5416550"/>
          <p14:tracePt t="45870" x="6527800" y="5467350"/>
          <p14:tracePt t="45887" x="6426200" y="5492750"/>
          <p14:tracePt t="45903" x="6343650" y="5530850"/>
          <p14:tracePt t="45920" x="6311900" y="5543550"/>
          <p14:tracePt t="45937" x="6286500" y="5556250"/>
          <p14:tracePt t="45953" x="6223000" y="5600700"/>
          <p14:tracePt t="45970" x="6191250" y="5619750"/>
          <p14:tracePt t="45987" x="6172200" y="5632450"/>
          <p14:tracePt t="46004" x="6159500" y="5645150"/>
          <p14:tracePt t="46020" x="6140450" y="5657850"/>
          <p14:tracePt t="46037" x="6134100" y="5695950"/>
          <p14:tracePt t="46054" x="6121400" y="5721350"/>
          <p14:tracePt t="46070" x="6115050" y="5740400"/>
          <p14:tracePt t="46087" x="6102350" y="5772150"/>
          <p14:tracePt t="46104" x="6096000" y="5791200"/>
          <p14:tracePt t="46120" x="6096000" y="5803900"/>
          <p14:tracePt t="46137" x="6089650" y="5816600"/>
          <p14:tracePt t="46154" x="6089650" y="5842000"/>
          <p14:tracePt t="46197" x="6102350" y="5848350"/>
          <p14:tracePt t="46221" x="6108700" y="5848350"/>
          <p14:tracePt t="46229" x="6121400" y="5854700"/>
          <p14:tracePt t="46237" x="6127750" y="5854700"/>
          <p14:tracePt t="46245" x="6146800" y="5861050"/>
          <p14:tracePt t="46261" x="6191250" y="5873750"/>
          <p14:tracePt t="46277" x="6248400" y="5880100"/>
          <p14:tracePt t="46292" x="6362700" y="5899150"/>
          <p14:tracePt t="46304" x="6515100" y="5911850"/>
          <p14:tracePt t="46321" x="6661150" y="5930900"/>
          <p14:tracePt t="46337" x="6705600" y="5937250"/>
          <p14:tracePt t="46354" x="6902450" y="5949950"/>
          <p14:tracePt t="46371" x="6978650" y="5956300"/>
          <p14:tracePt t="46387" x="7048500" y="5956300"/>
          <p14:tracePt t="46404" x="7112000" y="5956300"/>
          <p14:tracePt t="46422" x="7137400" y="5937250"/>
          <p14:tracePt t="46438" x="7169150" y="5918200"/>
          <p14:tracePt t="46454" x="7169150" y="5905500"/>
          <p14:tracePt t="46471" x="7194550" y="5880100"/>
          <p14:tracePt t="46488" x="7213600" y="5861050"/>
          <p14:tracePt t="46504" x="7226300" y="5835650"/>
          <p14:tracePt t="46521" x="7232650" y="5816600"/>
          <p14:tracePt t="46538" x="7239000" y="5797550"/>
          <p14:tracePt t="46554" x="7245350" y="5746750"/>
          <p14:tracePt t="46571" x="7258050" y="5721350"/>
          <p14:tracePt t="46588" x="7264400" y="5708650"/>
          <p14:tracePt t="46605" x="7264400" y="5695950"/>
          <p14:tracePt t="46621" x="7264400" y="5683250"/>
          <p14:tracePt t="46639" x="7264400" y="5676900"/>
          <p14:tracePt t="46678" x="7258050" y="5676900"/>
          <p14:tracePt t="46686" x="7258050" y="5670550"/>
          <p14:tracePt t="46692" x="7239000" y="5664200"/>
          <p14:tracePt t="46705" x="7194550" y="5651500"/>
          <p14:tracePt t="46722" x="7124700" y="5645150"/>
          <p14:tracePt t="46739" x="7092950" y="5645150"/>
          <p14:tracePt t="46756" x="6864350" y="5626100"/>
          <p14:tracePt t="46772" x="6724650" y="5619750"/>
          <p14:tracePt t="46789" x="6553200" y="5600700"/>
          <p14:tracePt t="46806" x="6426200" y="5594350"/>
          <p14:tracePt t="46823" x="6400800" y="5594350"/>
          <p14:tracePt t="46839" x="6369050" y="5594350"/>
          <p14:tracePt t="46857" x="6356350" y="5600700"/>
          <p14:tracePt t="46873" x="6337300" y="5607050"/>
          <p14:tracePt t="46889" x="6318250" y="5607050"/>
          <p14:tracePt t="46906" x="6311900" y="5619750"/>
          <p14:tracePt t="46923" x="6299200" y="5632450"/>
          <p14:tracePt t="46939" x="6292850" y="5638800"/>
          <p14:tracePt t="46956" x="6286500" y="5657850"/>
          <p14:tracePt t="46974" x="6286500" y="5664200"/>
          <p14:tracePt t="46990" x="6280150" y="5676900"/>
          <p14:tracePt t="47006" x="6280150" y="5683250"/>
          <p14:tracePt t="47023" x="6280150" y="5689600"/>
          <p14:tracePt t="47039" x="6280150" y="5702300"/>
          <p14:tracePt t="47056" x="6292850" y="5715000"/>
          <p14:tracePt t="47073" x="6305550" y="5740400"/>
          <p14:tracePt t="47091" x="6318250" y="5746750"/>
          <p14:tracePt t="47107" x="6362700" y="5772150"/>
          <p14:tracePt t="47123" x="6375400" y="5784850"/>
          <p14:tracePt t="47140" x="6381750" y="5791200"/>
          <p14:tracePt t="47156" x="6413500" y="5810250"/>
          <p14:tracePt t="47173" x="6419850" y="5816600"/>
          <p14:tracePt t="47375" x="6426200" y="5816600"/>
          <p14:tracePt t="47390" x="6432550" y="5816600"/>
          <p14:tracePt t="47598" x="6445250" y="5810250"/>
          <p14:tracePt t="48046" x="6445250" y="5803900"/>
          <p14:tracePt t="48078" x="6445250" y="5797550"/>
          <p14:tracePt t="48158" x="6451600" y="5791200"/>
          <p14:tracePt t="48190" x="6457950" y="5791200"/>
          <p14:tracePt t="48230" x="6457950" y="5784850"/>
          <p14:tracePt t="48254" x="6464300" y="5784850"/>
          <p14:tracePt t="48278" x="6470650" y="5778500"/>
          <p14:tracePt t="48287" x="6477000" y="5772150"/>
          <p14:tracePt t="48302" x="6489700" y="5772150"/>
          <p14:tracePt t="48326" x="6496050" y="5772150"/>
          <p14:tracePt t="48334" x="6502400" y="5765800"/>
          <p14:tracePt t="48351" x="6508750" y="5765800"/>
          <p14:tracePt t="48358" x="6540500" y="5759450"/>
          <p14:tracePt t="48359" x="6565900" y="5759450"/>
          <p14:tracePt t="48382" x="6642100" y="5765800"/>
          <p14:tracePt t="48392" x="6654800" y="5772150"/>
          <p14:tracePt t="48408" x="6667500" y="5772150"/>
          <p14:tracePt t="48694" x="6673850" y="5772150"/>
          <p14:tracePt t="48702" x="6692900" y="5772150"/>
          <p14:tracePt t="48710" x="6737350" y="5772150"/>
          <p14:tracePt t="48726" x="6769100" y="5772150"/>
          <p14:tracePt t="48742" x="6800850" y="5772150"/>
          <p14:tracePt t="48759" x="6845300" y="5772150"/>
          <p14:tracePt t="48766" x="6864350" y="5772150"/>
          <p14:tracePt t="48782" x="6896100" y="5772150"/>
          <p14:tracePt t="49030" x="6902450" y="5772150"/>
          <p14:tracePt t="49062" x="6915150" y="5759450"/>
          <p14:tracePt t="49086" x="6927850" y="5759450"/>
          <p14:tracePt t="49094" x="6940550" y="5753100"/>
          <p14:tracePt t="49110" x="6953250" y="5753100"/>
          <p14:tracePt t="49126" x="6965950" y="5746750"/>
          <p14:tracePt t="49150" x="6978650" y="5746750"/>
          <p14:tracePt t="49158" x="6985000" y="5746750"/>
          <p14:tracePt t="49176" x="7004050" y="5746750"/>
          <p14:tracePt t="49193" x="7010400" y="5746750"/>
          <p14:tracePt t="49193" x="7016750" y="5746750"/>
          <p14:tracePt t="49210" x="7023100" y="5746750"/>
          <p14:tracePt t="49414" x="7016750" y="5746750"/>
          <p14:tracePt t="49438" x="7016750" y="5753100"/>
          <p14:tracePt t="49486" x="7010400" y="5753100"/>
          <p14:tracePt t="49503" x="7004050" y="5759450"/>
          <p14:tracePt t="49510" x="6997700" y="5772150"/>
          <p14:tracePt t="49519" x="6985000" y="5772150"/>
          <p14:tracePt t="49534" x="6972300" y="5784850"/>
          <p14:tracePt t="49550" x="6946900" y="5791200"/>
          <p14:tracePt t="49566" x="6889750" y="5797550"/>
          <p14:tracePt t="49582" x="6819900" y="5797550"/>
          <p14:tracePt t="49594" x="6731000" y="5797550"/>
          <p14:tracePt t="49610" x="6673850" y="5797550"/>
          <p14:tracePt t="49627" x="6610350" y="5791200"/>
          <p14:tracePt t="49644" x="6527800" y="5784850"/>
          <p14:tracePt t="49660" x="6451600" y="5772150"/>
          <p14:tracePt t="49677" x="6369050" y="5759450"/>
          <p14:tracePt t="49695" x="6350000" y="5759450"/>
          <p14:tracePt t="49710" x="6324600" y="5759450"/>
          <p14:tracePt t="49814" x="6324600" y="5753100"/>
          <p14:tracePt t="49822" x="6337300" y="5753100"/>
          <p14:tracePt t="49830" x="6350000" y="5740400"/>
          <p14:tracePt t="49838" x="6369050" y="5740400"/>
          <p14:tracePt t="49846" x="6407150" y="5734050"/>
          <p14:tracePt t="49861" x="6470650" y="5734050"/>
          <p14:tracePt t="49878" x="6718300" y="5784850"/>
          <p14:tracePt t="49895" x="6940550" y="5842000"/>
          <p14:tracePt t="49911" x="7315200" y="5911850"/>
          <p14:tracePt t="49928" x="7429500" y="5924550"/>
          <p14:tracePt t="49944" x="7461250" y="5930900"/>
          <p14:tracePt t="49962" x="7473950" y="5930900"/>
          <p14:tracePt t="50046" x="7473950" y="5937250"/>
          <p14:tracePt t="50062" x="7467600" y="5937250"/>
          <p14:tracePt t="50070" x="7442200" y="5937250"/>
          <p14:tracePt t="50080" x="7385050" y="5937250"/>
          <p14:tracePt t="50094" x="7334250" y="5937250"/>
          <p14:tracePt t="50111" x="7251700" y="5937250"/>
          <p14:tracePt t="50128" x="7194550" y="5930900"/>
          <p14:tracePt t="50145" x="7124700" y="5924550"/>
          <p14:tracePt t="50161" x="7073900" y="5924550"/>
          <p14:tracePt t="50178" x="7029450" y="5918200"/>
          <p14:tracePt t="50195" x="6985000" y="5911850"/>
          <p14:tracePt t="50211" x="6965950" y="5911850"/>
          <p14:tracePt t="50228" x="6940550" y="5905500"/>
          <p14:tracePt t="50245" x="6896100" y="5905500"/>
          <p14:tracePt t="50261" x="6851650" y="5899150"/>
          <p14:tracePt t="50278" x="6832600" y="5899150"/>
          <p14:tracePt t="50555" x="0" y="0"/>
        </p14:tracePtLst>
        <p14:tracePtLst>
          <p14:tracePt t="51165" x="6724650" y="5848350"/>
          <p14:tracePt t="51310" x="6731000" y="5848350"/>
          <p14:tracePt t="51342" x="6731000" y="5842000"/>
          <p14:tracePt t="51356" x="6737350" y="5842000"/>
          <p14:tracePt t="51366" x="6743700" y="5835650"/>
          <p14:tracePt t="51391" x="6750050" y="5835650"/>
          <p14:tracePt t="51414" x="6756400" y="5835650"/>
          <p14:tracePt t="51446" x="6756400" y="5829300"/>
          <p14:tracePt t="51486" x="6762750" y="5822950"/>
          <p14:tracePt t="51510" x="6762750" y="5816600"/>
          <p14:tracePt t="51518" x="6769100" y="5816600"/>
          <p14:tracePt t="51550" x="6775450" y="5816600"/>
          <p14:tracePt t="51566" x="6781800" y="5816600"/>
          <p14:tracePt t="51614" x="6781800" y="5810250"/>
          <p14:tracePt t="51639" x="6781800" y="5803900"/>
          <p14:tracePt t="51656" x="6788150" y="5803900"/>
          <p14:tracePt t="51673" x="6794500" y="5797550"/>
          <p14:tracePt t="51702" x="6800850" y="5797550"/>
          <p14:tracePt t="51723" x="6807200" y="5791200"/>
          <p14:tracePt t="51726" x="6813550" y="5784850"/>
          <p14:tracePt t="51734" x="6832600" y="5772150"/>
          <p14:tracePt t="51750" x="6864350" y="5759450"/>
          <p14:tracePt t="51764" x="6883400" y="5740400"/>
          <p14:tracePt t="51781" x="6889750" y="5740400"/>
          <p14:tracePt t="51797" x="6908800" y="5715000"/>
          <p14:tracePt t="51814" x="6921500" y="5702300"/>
          <p14:tracePt t="51831" x="6927850" y="5689600"/>
          <p14:tracePt t="51847" x="6940550" y="5670550"/>
          <p14:tracePt t="51864" x="6946900" y="5664200"/>
          <p14:tracePt t="51881" x="6965950" y="5632450"/>
          <p14:tracePt t="51898" x="6972300" y="5626100"/>
          <p14:tracePt t="51915" x="6972300" y="5613400"/>
          <p14:tracePt t="51950" x="6972300" y="5607050"/>
          <p14:tracePt t="51974" x="6972300" y="5600700"/>
          <p14:tracePt t="51990" x="6978650" y="5594350"/>
          <p14:tracePt t="52006" x="6985000" y="5581650"/>
          <p14:tracePt t="52014" x="6991350" y="5568950"/>
          <p14:tracePt t="52031" x="6991350" y="5562600"/>
          <p14:tracePt t="52031" x="6997700" y="5549900"/>
          <p14:tracePt t="52048" x="6997700" y="5537200"/>
          <p14:tracePt t="52064" x="7010400" y="5524500"/>
          <p14:tracePt t="52081" x="7010400" y="5511800"/>
          <p14:tracePt t="52098" x="7016750" y="5499100"/>
          <p14:tracePt t="52115" x="7016750" y="5480050"/>
          <p14:tracePt t="52131" x="7016750" y="5461000"/>
          <p14:tracePt t="52148" x="7023100" y="5454650"/>
          <p14:tracePt t="52165" x="7029450" y="5441950"/>
          <p14:tracePt t="52181" x="7029450" y="5422900"/>
          <p14:tracePt t="52198" x="7029450" y="5403850"/>
          <p14:tracePt t="52216" x="7035800" y="5391150"/>
          <p14:tracePt t="52231" x="7035800" y="5365750"/>
          <p14:tracePt t="52248" x="7035800" y="5346700"/>
          <p14:tracePt t="52286" x="7035800" y="5334000"/>
          <p14:tracePt t="52298" x="7035800" y="5327650"/>
          <p14:tracePt t="52298" x="7042150" y="5302250"/>
          <p14:tracePt t="52315" x="7042150" y="5283200"/>
          <p14:tracePt t="52331" x="7042150" y="5270500"/>
          <p14:tracePt t="52348" x="7042150" y="5257800"/>
          <p14:tracePt t="52365" x="7042150" y="5245100"/>
          <p14:tracePt t="52382" x="7042150" y="5232400"/>
          <p14:tracePt t="52398" x="7042150" y="5219700"/>
          <p14:tracePt t="52415" x="7042150" y="5213350"/>
          <p14:tracePt t="52432" x="7042150" y="5200650"/>
          <p14:tracePt t="52448" x="7035800" y="5187950"/>
          <p14:tracePt t="52486" x="7035800" y="5181600"/>
          <p14:tracePt t="52518" x="7029450" y="5175250"/>
          <p14:tracePt t="52526" x="7029450" y="5168900"/>
          <p14:tracePt t="52550" x="7029450" y="5162550"/>
          <p14:tracePt t="52558" x="7023100" y="5162550"/>
          <p14:tracePt t="52566" x="7016750" y="5162550"/>
          <p14:tracePt t="52598" x="7010400" y="5156200"/>
          <p14:tracePt t="52606" x="7010400" y="5149850"/>
          <p14:tracePt t="52614" x="6985000" y="5143500"/>
          <p14:tracePt t="52632" x="6946900" y="5130800"/>
          <p14:tracePt t="52638" x="6908800" y="5118100"/>
          <p14:tracePt t="52654" x="6845300" y="5092700"/>
          <p14:tracePt t="52670" x="6819900" y="5080000"/>
          <p14:tracePt t="52682" x="6794500" y="5073650"/>
          <p14:tracePt t="52699" x="6775450" y="5067300"/>
          <p14:tracePt t="52715" x="6769100" y="5067300"/>
          <p14:tracePt t="52732" x="6756400" y="5060950"/>
          <p14:tracePt t="53086" x="6762750" y="5060950"/>
          <p14:tracePt t="53094" x="6788150" y="5073650"/>
          <p14:tracePt t="53102" x="6813550" y="5080000"/>
          <p14:tracePt t="53110" x="6838950" y="5092700"/>
          <p14:tracePt t="53118" x="6902450" y="5105400"/>
          <p14:tracePt t="53134" x="6959600" y="5124450"/>
          <p14:tracePt t="53150" x="7004050" y="5149850"/>
          <p14:tracePt t="53169" x="7023100" y="5156200"/>
          <p14:tracePt t="53183" x="7029450" y="5162550"/>
          <p14:tracePt t="53200" x="7067550" y="5181600"/>
          <p14:tracePt t="53216" x="7099300" y="5194300"/>
          <p14:tracePt t="53233" x="7124700" y="5207000"/>
          <p14:tracePt t="53250" x="7131050" y="5213350"/>
          <p14:tracePt t="53266" x="7143750" y="5226050"/>
          <p14:tracePt t="53283" x="7150100" y="5238750"/>
          <p14:tracePt t="53300" x="7162800" y="5276850"/>
          <p14:tracePt t="53316" x="7162800" y="5295900"/>
          <p14:tracePt t="53333" x="7162800" y="5321300"/>
          <p14:tracePt t="53350" x="7162800" y="5327650"/>
          <p14:tracePt t="53366" x="7162800" y="5359400"/>
          <p14:tracePt t="53383" x="7162800" y="5365750"/>
          <p14:tracePt t="53400" x="7162800" y="5391150"/>
          <p14:tracePt t="53416" x="7162800" y="5410200"/>
          <p14:tracePt t="53433" x="7150100" y="5435600"/>
          <p14:tracePt t="53450" x="7137400" y="5467350"/>
          <p14:tracePt t="53467" x="7105650" y="5530850"/>
          <p14:tracePt t="53483" x="7086600" y="5556250"/>
          <p14:tracePt t="53500" x="7067550" y="5594350"/>
          <p14:tracePt t="53517" x="7048500" y="5626100"/>
          <p14:tracePt t="53533" x="7004050" y="5683250"/>
          <p14:tracePt t="53550" x="6997700" y="5702300"/>
          <p14:tracePt t="53567" x="6972300" y="5721350"/>
          <p14:tracePt t="53584" x="6972300" y="5727700"/>
          <p14:tracePt t="53600" x="6959600" y="5740400"/>
          <p14:tracePt t="53617" x="6946900" y="5753100"/>
          <p14:tracePt t="53634" x="6940550" y="5772150"/>
          <p14:tracePt t="53650" x="6889750" y="5791200"/>
          <p14:tracePt t="53667" x="6883400" y="5810250"/>
          <p14:tracePt t="53684" x="6877050" y="5816600"/>
          <p14:tracePt t="53700" x="6870700" y="5816600"/>
          <p14:tracePt t="53717" x="6858000" y="5822950"/>
          <p14:tracePt t="53734" x="6851650" y="5822950"/>
          <p14:tracePt t="53751" x="6845300" y="5829300"/>
          <p14:tracePt t="53790" x="6838950" y="5829300"/>
          <p14:tracePt t="53934" x="6845300" y="5822950"/>
          <p14:tracePt t="53943" x="6851650" y="5810250"/>
          <p14:tracePt t="53950" x="6858000" y="5797550"/>
          <p14:tracePt t="53967" x="6877050" y="5772150"/>
          <p14:tracePt t="53968" x="6896100" y="5740400"/>
          <p14:tracePt t="53984" x="6902450" y="5727700"/>
          <p14:tracePt t="54001" x="6934200" y="5676900"/>
          <p14:tracePt t="54018" x="6991350" y="5581650"/>
          <p14:tracePt t="54034" x="7016750" y="5537200"/>
          <p14:tracePt t="54051" x="7042150" y="5480050"/>
          <p14:tracePt t="54068" x="7067550" y="5429250"/>
          <p14:tracePt t="54084" x="7080250" y="5384800"/>
          <p14:tracePt t="54101" x="7118350" y="5314950"/>
          <p14:tracePt t="54118" x="7118350" y="5295900"/>
          <p14:tracePt t="54135" x="7118350" y="5283200"/>
          <p14:tracePt t="54151" x="7118350" y="5257800"/>
          <p14:tracePt t="54168" x="7112000" y="5245100"/>
          <p14:tracePt t="54185" x="7099300" y="5226050"/>
          <p14:tracePt t="54201" x="7067550" y="5207000"/>
          <p14:tracePt t="54218" x="6972300" y="5149850"/>
          <p14:tracePt t="54235" x="6851650" y="5099050"/>
          <p14:tracePt t="54251" x="6737350" y="5067300"/>
          <p14:tracePt t="54268" x="6623050" y="5035550"/>
          <p14:tracePt t="54285" x="6565900" y="5022850"/>
          <p14:tracePt t="54301" x="6515100" y="5016500"/>
          <p14:tracePt t="54318" x="6502400" y="5016500"/>
          <p14:tracePt t="54574" x="6496050" y="5016500"/>
          <p14:tracePt t="54574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Bonding and structure relationships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Understand how coordination number is related to geometry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Hard and soft metal interactions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First order estimation of interactions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Modeling of orbitals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Molecular orbital theory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Charge Transfer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Ligand field theory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Utility of each concept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Exploration of energy difference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4"/>
    </mc:Choice>
    <mc:Fallback xmlns="">
      <p:transition spd="slow" advTm="4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119" x="5041900" y="3530600"/>
          <p14:tracePt t="30202" x="5016500" y="3530600"/>
          <p14:tracePt t="30210" x="4959350" y="3549650"/>
          <p14:tracePt t="30218" x="4876800" y="3562350"/>
          <p14:tracePt t="30234" x="4845050" y="3568700"/>
          <p14:tracePt t="30243" x="4832350" y="3575050"/>
          <p14:tracePt t="30266" x="4826000" y="3587750"/>
          <p14:tracePt t="30282" x="4813300" y="3600450"/>
          <p14:tracePt t="30298" x="4806950" y="3606800"/>
          <p14:tracePt t="30314" x="4787900" y="3625850"/>
          <p14:tracePt t="30330" x="4762500" y="3644900"/>
          <p14:tracePt t="30346" x="4679950" y="3702050"/>
          <p14:tracePt t="30360" x="4540250" y="3778250"/>
          <p14:tracePt t="30360" x="4508500" y="3797300"/>
          <p14:tracePt t="30378" x="4400550" y="3867150"/>
          <p14:tracePt t="30394" x="4330700" y="3917950"/>
          <p14:tracePt t="30418" x="4267200" y="3949700"/>
          <p14:tracePt t="30434" x="4241800" y="3956050"/>
          <p14:tracePt t="30458" x="4235450" y="3962400"/>
          <p14:tracePt t="30466" x="4229100" y="3962400"/>
          <p14:tracePt t="30482" x="4191000" y="3962400"/>
          <p14:tracePt t="30498" x="4178300" y="3962400"/>
          <p14:tracePt t="30514" x="4013200" y="3968750"/>
          <p14:tracePt t="30530" x="3917950" y="3968750"/>
          <p14:tracePt t="30544" x="3790950" y="3949700"/>
          <p14:tracePt t="30561" x="3638550" y="3937000"/>
          <p14:tracePt t="30577" x="3429000" y="3911600"/>
          <p14:tracePt t="30594" x="3295650" y="3892550"/>
          <p14:tracePt t="30611" x="3092450" y="3867150"/>
          <p14:tracePt t="30628" x="2971800" y="3854450"/>
          <p14:tracePt t="30644" x="2851150" y="3848100"/>
          <p14:tracePt t="30661" x="2762250" y="3848100"/>
          <p14:tracePt t="30678" x="2686050" y="3848100"/>
          <p14:tracePt t="30694" x="2647950" y="3854450"/>
          <p14:tracePt t="30711" x="2527300" y="3867150"/>
          <p14:tracePt t="30728" x="2419350" y="3873500"/>
          <p14:tracePt t="30745" x="2362200" y="3879850"/>
          <p14:tracePt t="30761" x="2317750" y="3886200"/>
          <p14:tracePt t="30778" x="2305050" y="3892550"/>
          <p14:tracePt t="30794" x="2292350" y="3892550"/>
          <p14:tracePt t="30811" x="2241550" y="3911600"/>
          <p14:tracePt t="30828" x="2203450" y="3924300"/>
          <p14:tracePt t="30844" x="2197100" y="3937000"/>
          <p14:tracePt t="30861" x="2171700" y="3949700"/>
          <p14:tracePt t="30878" x="2171700" y="3956050"/>
          <p14:tracePt t="30895" x="2165350" y="3962400"/>
          <p14:tracePt t="30911" x="2139950" y="3987800"/>
          <p14:tracePt t="30928" x="2139950" y="4006850"/>
          <p14:tracePt t="30945" x="2108200" y="4038600"/>
          <p14:tracePt t="30961" x="2076450" y="4089400"/>
          <p14:tracePt t="30978" x="2070100" y="4108450"/>
          <p14:tracePt t="30995" x="2025650" y="4178300"/>
          <p14:tracePt t="31011" x="2012950" y="4210050"/>
          <p14:tracePt t="31028" x="2000250" y="4235450"/>
          <p14:tracePt t="31045" x="1993900" y="4260850"/>
          <p14:tracePt t="31062" x="1987550" y="4286250"/>
          <p14:tracePt t="31078" x="1981200" y="4318000"/>
          <p14:tracePt t="31095" x="1981200" y="4324350"/>
          <p14:tracePt t="31112" x="1987550" y="4349750"/>
          <p14:tracePt t="31128" x="2000250" y="4362450"/>
          <p14:tracePt t="31145" x="2025650" y="4394200"/>
          <p14:tracePt t="31162" x="2038350" y="4406900"/>
          <p14:tracePt t="31179" x="2076450" y="4438650"/>
          <p14:tracePt t="31195" x="2095500" y="4451350"/>
          <p14:tracePt t="31212" x="2101850" y="4457700"/>
          <p14:tracePt t="31229" x="2114550" y="4470400"/>
          <p14:tracePt t="31245" x="2139950" y="4476750"/>
          <p14:tracePt t="31262" x="2165350" y="4483100"/>
          <p14:tracePt t="31279" x="2203450" y="4489450"/>
          <p14:tracePt t="31295" x="2228850" y="4495800"/>
          <p14:tracePt t="31312" x="2292350" y="4508500"/>
          <p14:tracePt t="31329" x="2527300" y="4527550"/>
          <p14:tracePt t="31345" x="2711450" y="4540250"/>
          <p14:tracePt t="31362" x="2863850" y="4546600"/>
          <p14:tracePt t="31379" x="2984500" y="4559300"/>
          <p14:tracePt t="31395" x="3117850" y="4559300"/>
          <p14:tracePt t="31412" x="3302000" y="4559300"/>
          <p14:tracePt t="31429" x="3429000" y="4559300"/>
          <p14:tracePt t="31446" x="3536950" y="4546600"/>
          <p14:tracePt t="31462" x="3619500" y="4540250"/>
          <p14:tracePt t="31479" x="3708400" y="4533900"/>
          <p14:tracePt t="31495" x="3733800" y="4533900"/>
          <p14:tracePt t="31512" x="3810000" y="4533900"/>
          <p14:tracePt t="31529" x="3892550" y="4527550"/>
          <p14:tracePt t="31546" x="3987800" y="4521200"/>
          <p14:tracePt t="31562" x="4064000" y="4521200"/>
          <p14:tracePt t="31580" x="4146550" y="4508500"/>
          <p14:tracePt t="31596" x="4222750" y="4495800"/>
          <p14:tracePt t="31612" x="4248150" y="4489450"/>
          <p14:tracePt t="31629" x="4273550" y="4476750"/>
          <p14:tracePt t="31646" x="4279900" y="4476750"/>
          <p14:tracePt t="31662" x="4279900" y="4470400"/>
          <p14:tracePt t="31679" x="4279900" y="4464050"/>
          <p14:tracePt t="31714" x="4279900" y="4457700"/>
          <p14:tracePt t="31714" x="4273550" y="4451350"/>
          <p14:tracePt t="31729" x="4248150" y="4425950"/>
          <p14:tracePt t="31746" x="4241800" y="4413250"/>
          <p14:tracePt t="31763" x="4197350" y="4394200"/>
          <p14:tracePt t="31780" x="4127500" y="4356100"/>
          <p14:tracePt t="31796" x="4025900" y="4318000"/>
          <p14:tracePt t="31813" x="3917950" y="4286250"/>
          <p14:tracePt t="31829" x="3670300" y="4222750"/>
          <p14:tracePt t="31846" x="3530600" y="4178300"/>
          <p14:tracePt t="31863" x="3346450" y="4146550"/>
          <p14:tracePt t="31880" x="3181350" y="4121150"/>
          <p14:tracePt t="31896" x="2978150" y="4095750"/>
          <p14:tracePt t="31913" x="2660650" y="4070350"/>
          <p14:tracePt t="31930" x="2546350" y="4064000"/>
          <p14:tracePt t="31946" x="2457450" y="4057650"/>
          <p14:tracePt t="31963" x="2406650" y="4057650"/>
          <p14:tracePt t="31980" x="2349500" y="4057650"/>
          <p14:tracePt t="31996" x="2305050" y="4057650"/>
          <p14:tracePt t="32013" x="2235200" y="4057650"/>
          <p14:tracePt t="32030" x="2139950" y="4064000"/>
          <p14:tracePt t="32046" x="2114550" y="4070350"/>
          <p14:tracePt t="32063" x="2076450" y="4089400"/>
          <p14:tracePt t="32080" x="2051050" y="4102100"/>
          <p14:tracePt t="32096" x="2032000" y="4114800"/>
          <p14:tracePt t="32113" x="1987550" y="4146550"/>
          <p14:tracePt t="32130" x="1981200" y="4171950"/>
          <p14:tracePt t="32147" x="1968500" y="4184650"/>
          <p14:tracePt t="32163" x="1955800" y="4222750"/>
          <p14:tracePt t="32180" x="1943100" y="4248150"/>
          <p14:tracePt t="32197" x="1936750" y="4267200"/>
          <p14:tracePt t="32213" x="1936750" y="4286250"/>
          <p14:tracePt t="32230" x="1936750" y="4292600"/>
          <p14:tracePt t="32266" x="1936750" y="4305300"/>
          <p14:tracePt t="32298" x="1943100" y="4305300"/>
          <p14:tracePt t="32323" x="1955800" y="4311650"/>
          <p14:tracePt t="32330" x="1981200" y="4324350"/>
          <p14:tracePt t="32339" x="2006600" y="4337050"/>
          <p14:tracePt t="32354" x="2089150" y="4375150"/>
          <p14:tracePt t="32370" x="2178050" y="4413250"/>
          <p14:tracePt t="32380" x="2279650" y="4457700"/>
          <p14:tracePt t="32397" x="2393950" y="4514850"/>
          <p14:tracePt t="32414" x="2533650" y="4552950"/>
          <p14:tracePt t="32430" x="2698750" y="4597400"/>
          <p14:tracePt t="32447" x="2876550" y="4635500"/>
          <p14:tracePt t="32464" x="3162300" y="4654550"/>
          <p14:tracePt t="32481" x="3365500" y="4673600"/>
          <p14:tracePt t="32497" x="3797300" y="4705350"/>
          <p14:tracePt t="32514" x="4044950" y="4724400"/>
          <p14:tracePt t="32530" x="4248150" y="4737100"/>
          <p14:tracePt t="32547" x="4413250" y="4743450"/>
          <p14:tracePt t="32564" x="4679950" y="4749800"/>
          <p14:tracePt t="32581" x="4756150" y="4743450"/>
          <p14:tracePt t="32597" x="4845050" y="4730750"/>
          <p14:tracePt t="32614" x="4927600" y="4724400"/>
          <p14:tracePt t="32631" x="4984750" y="4718050"/>
          <p14:tracePt t="32648" x="5124450" y="4705350"/>
          <p14:tracePt t="32664" x="5187950" y="4686300"/>
          <p14:tracePt t="32681" x="5213350" y="4679950"/>
          <p14:tracePt t="32698" x="5219700" y="4673600"/>
          <p14:tracePt t="32714" x="5219700" y="4660900"/>
          <p14:tracePt t="32730" x="5219700" y="4654550"/>
          <p14:tracePt t="32747" x="5213350" y="4648200"/>
          <p14:tracePt t="32764" x="5200650" y="4641850"/>
          <p14:tracePt t="32782" x="5175250" y="4616450"/>
          <p14:tracePt t="32798" x="5137150" y="4584700"/>
          <p14:tracePt t="32815" x="5073650" y="4559300"/>
          <p14:tracePt t="32831" x="4972050" y="4508500"/>
          <p14:tracePt t="32848" x="4851400" y="4464050"/>
          <p14:tracePt t="32865" x="4730750" y="4438650"/>
          <p14:tracePt t="32865" x="4654550" y="4413250"/>
          <p14:tracePt t="32882" x="4565650" y="4400550"/>
          <p14:tracePt t="32898" x="4203700" y="4343400"/>
          <p14:tracePt t="32914" x="3803650" y="4286250"/>
          <p14:tracePt t="32931" x="3632200" y="4260850"/>
          <p14:tracePt t="32948" x="3416300" y="4241800"/>
          <p14:tracePt t="32965" x="3238500" y="4222750"/>
          <p14:tracePt t="32982" x="3073400" y="4216400"/>
          <p14:tracePt t="32999" x="2914650" y="4203700"/>
          <p14:tracePt t="33015" x="2768600" y="4197350"/>
          <p14:tracePt t="33031" x="2565400" y="4184650"/>
          <p14:tracePt t="33048" x="2470150" y="4191000"/>
          <p14:tracePt t="33065" x="2374900" y="4203700"/>
          <p14:tracePt t="33082" x="2317750" y="4216400"/>
          <p14:tracePt t="33098" x="2190750" y="4248150"/>
          <p14:tracePt t="33115" x="2120900" y="4273550"/>
          <p14:tracePt t="33132" x="2051050" y="4305300"/>
          <p14:tracePt t="33148" x="2019300" y="4318000"/>
          <p14:tracePt t="33165" x="1987550" y="4337050"/>
          <p14:tracePt t="33182" x="1968500" y="4362450"/>
          <p14:tracePt t="33198" x="1943100" y="4394200"/>
          <p14:tracePt t="33215" x="1930400" y="4419600"/>
          <p14:tracePt t="33232" x="1930400" y="4445000"/>
          <p14:tracePt t="33248" x="1924050" y="4457700"/>
          <p14:tracePt t="33265" x="1924050" y="4464050"/>
          <p14:tracePt t="33306" x="1930400" y="4464050"/>
          <p14:tracePt t="33329" x="1936750" y="4464050"/>
          <p14:tracePt t="33338" x="1949450" y="4464050"/>
          <p14:tracePt t="33346" x="1968500" y="4470400"/>
          <p14:tracePt t="33353" x="2025650" y="4476750"/>
          <p14:tracePt t="33370" x="2139950" y="4495800"/>
          <p14:tracePt t="33382" x="2311400" y="4521200"/>
          <p14:tracePt t="33399" x="2508250" y="4540250"/>
          <p14:tracePt t="33415" x="2749550" y="4565650"/>
          <p14:tracePt t="33432" x="3289300" y="4622800"/>
          <p14:tracePt t="33449" x="3600450" y="4622800"/>
          <p14:tracePt t="33466" x="3765550" y="4610100"/>
          <p14:tracePt t="33482" x="3848100" y="4603750"/>
          <p14:tracePt t="33499" x="4070350" y="4572000"/>
          <p14:tracePt t="33515" x="4273550" y="4546600"/>
          <p14:tracePt t="33532" x="4413250" y="4502150"/>
          <p14:tracePt t="33549" x="4514850" y="4445000"/>
          <p14:tracePt t="33566" x="4572000" y="4419600"/>
          <p14:tracePt t="33582" x="4591050" y="4406900"/>
          <p14:tracePt t="33658" x="4591050" y="4394200"/>
          <p14:tracePt t="33705" x="4559300" y="4381500"/>
          <p14:tracePt t="33714" x="4546600" y="4381500"/>
          <p14:tracePt t="33725" x="4502150" y="4375150"/>
          <p14:tracePt t="33729" x="4438650" y="4356100"/>
          <p14:tracePt t="33738" x="4318000" y="4343400"/>
          <p14:tracePt t="33753" x="4159250" y="4318000"/>
          <p14:tracePt t="33768" x="4000500" y="4305300"/>
          <p14:tracePt t="33783" x="3822700" y="4279900"/>
          <p14:tracePt t="33799" x="3670300" y="4273550"/>
          <p14:tracePt t="33816" x="3422650" y="4254500"/>
          <p14:tracePt t="33833" x="3016250" y="4222750"/>
          <p14:tracePt t="33850" x="2838450" y="4222750"/>
          <p14:tracePt t="33866" x="2654300" y="4222750"/>
          <p14:tracePt t="33883" x="2571750" y="4222750"/>
          <p14:tracePt t="33899" x="2279650" y="4241800"/>
          <p14:tracePt t="33916" x="2063750" y="4254500"/>
          <p14:tracePt t="33933" x="1993900" y="4260850"/>
          <p14:tracePt t="33949" x="1962150" y="4260850"/>
          <p14:tracePt t="33966" x="1924050" y="4273550"/>
          <p14:tracePt t="33983" x="1873250" y="4286250"/>
          <p14:tracePt t="34001" x="1835150" y="4298950"/>
          <p14:tracePt t="34016" x="1816100" y="4311650"/>
          <p14:tracePt t="34034" x="1809750" y="4318000"/>
          <p14:tracePt t="34162" x="1822450" y="4318000"/>
          <p14:tracePt t="34167" x="1841500" y="4324350"/>
          <p14:tracePt t="34184" x="1866900" y="4337050"/>
          <p14:tracePt t="34185" x="1924050" y="4362450"/>
          <p14:tracePt t="34201" x="2032000" y="4400550"/>
          <p14:tracePt t="34218" x="2254250" y="4470400"/>
          <p14:tracePt t="34235" x="2425700" y="4514850"/>
          <p14:tracePt t="34251" x="2590800" y="4559300"/>
          <p14:tracePt t="34268" x="2768600" y="4603750"/>
          <p14:tracePt t="34285" x="3048000" y="4635500"/>
          <p14:tracePt t="34301" x="3086100" y="4635500"/>
          <p14:tracePt t="34318" x="3098800" y="4635500"/>
          <p14:tracePt t="34334" x="3117850" y="4635500"/>
          <p14:tracePt t="34351" x="3130550" y="4635500"/>
          <p14:tracePt t="34368" x="3143250" y="4635500"/>
          <p14:tracePt t="34384" x="3149600" y="4635500"/>
          <p14:tracePt t="34401" x="3155950" y="4635500"/>
          <p14:tracePt t="34418" x="3168650" y="4629150"/>
          <p14:tracePt t="34650" x="3149600" y="4635500"/>
          <p14:tracePt t="34659" x="3130550" y="4641850"/>
          <p14:tracePt t="34666" x="3098800" y="4654550"/>
          <p14:tracePt t="34668" x="3041650" y="4673600"/>
          <p14:tracePt t="34685" x="3003550" y="4692650"/>
          <p14:tracePt t="34702" x="2908300" y="4724400"/>
          <p14:tracePt t="34718" x="2794000" y="4762500"/>
          <p14:tracePt t="34735" x="2749550" y="4781550"/>
          <p14:tracePt t="34752" x="2717800" y="4794250"/>
          <p14:tracePt t="34769" x="2698750" y="4800600"/>
          <p14:tracePt t="34785" x="2673350" y="4806950"/>
          <p14:tracePt t="34802" x="2635250" y="4813300"/>
          <p14:tracePt t="34819" x="2616200" y="4813300"/>
          <p14:tracePt t="34835" x="2597150" y="4813300"/>
          <p14:tracePt t="34852" x="2571750" y="4819650"/>
          <p14:tracePt t="34869" x="2533650" y="4819650"/>
          <p14:tracePt t="34885" x="2463800" y="4819650"/>
          <p14:tracePt t="34902" x="2406650" y="4819650"/>
          <p14:tracePt t="34920" x="2343150" y="4813300"/>
          <p14:tracePt t="34936" x="2311400" y="4806950"/>
          <p14:tracePt t="34952" x="2266950" y="4800600"/>
          <p14:tracePt t="34969" x="2203450" y="4787900"/>
          <p14:tracePt t="34986" x="2108200" y="4762500"/>
          <p14:tracePt t="35003" x="1955800" y="4724400"/>
          <p14:tracePt t="35019" x="1892300" y="4711700"/>
          <p14:tracePt t="35036" x="1854200" y="4705350"/>
          <p14:tracePt t="35052" x="1841500" y="4699000"/>
          <p14:tracePt t="35218" x="1835150" y="4699000"/>
          <p14:tracePt t="35226" x="1828800" y="4699000"/>
          <p14:tracePt t="35234" x="1822450" y="4705350"/>
          <p14:tracePt t="35242" x="1816100" y="4718050"/>
          <p14:tracePt t="35258" x="1803400" y="4730750"/>
          <p14:tracePt t="35269" x="1797050" y="4737100"/>
          <p14:tracePt t="35286" x="1790700" y="4749800"/>
          <p14:tracePt t="35303" x="1784350" y="4768850"/>
          <p14:tracePt t="35319" x="1784350" y="4781550"/>
          <p14:tracePt t="35336" x="1784350" y="4794250"/>
          <p14:tracePt t="35353" x="1784350" y="4806950"/>
          <p14:tracePt t="35370" x="1784350" y="4819650"/>
          <p14:tracePt t="35386" x="1797050" y="4851400"/>
          <p14:tracePt t="35403" x="1803400" y="4864100"/>
          <p14:tracePt t="35420" x="1809750" y="4883150"/>
          <p14:tracePt t="35436" x="1822450" y="4889500"/>
          <p14:tracePt t="35453" x="1828800" y="4908550"/>
          <p14:tracePt t="35470" x="1892300" y="4940300"/>
          <p14:tracePt t="35486" x="1962150" y="4978400"/>
          <p14:tracePt t="35503" x="2057400" y="5016500"/>
          <p14:tracePt t="35520" x="2159000" y="5041900"/>
          <p14:tracePt t="35537" x="2324100" y="5067300"/>
          <p14:tracePt t="35553" x="2533650" y="5086350"/>
          <p14:tracePt t="35553" x="2660650" y="5086350"/>
          <p14:tracePt t="35570" x="3270250" y="5111750"/>
          <p14:tracePt t="35587" x="3460750" y="5124450"/>
          <p14:tracePt t="35603" x="3714750" y="5124450"/>
          <p14:tracePt t="35620" x="3956050" y="5124450"/>
          <p14:tracePt t="35637" x="4171950" y="5111750"/>
          <p14:tracePt t="35653" x="4406900" y="5105400"/>
          <p14:tracePt t="35670" x="4768850" y="5080000"/>
          <p14:tracePt t="35687" x="5187950" y="5060950"/>
          <p14:tracePt t="35703" x="5416550" y="5041900"/>
          <p14:tracePt t="35720" x="5632450" y="5029200"/>
          <p14:tracePt t="35737" x="5734050" y="5003800"/>
          <p14:tracePt t="35753" x="5759450" y="4991100"/>
          <p14:tracePt t="35771" x="5765800" y="4991100"/>
          <p14:tracePt t="35906" x="5759450" y="4991100"/>
          <p14:tracePt t="35914" x="5746750" y="4991100"/>
          <p14:tracePt t="35930" x="5740400" y="4997450"/>
          <p14:tracePt t="35938" x="5708650" y="4997450"/>
          <p14:tracePt t="35946" x="5657850" y="5003800"/>
          <p14:tracePt t="35954" x="5524500" y="5003800"/>
          <p14:tracePt t="35971" x="5378450" y="4984750"/>
          <p14:tracePt t="35987" x="5245100" y="4972050"/>
          <p14:tracePt t="36004" x="5143500" y="4965700"/>
          <p14:tracePt t="36020" x="5054600" y="4953000"/>
          <p14:tracePt t="36037" x="4978400" y="4946650"/>
          <p14:tracePt t="36054" x="4921250" y="4940300"/>
          <p14:tracePt t="36071" x="4870450" y="4933950"/>
          <p14:tracePt t="36087" x="4794250" y="4933950"/>
          <p14:tracePt t="36104" x="4711700" y="4927600"/>
          <p14:tracePt t="36121" x="4654550" y="4921250"/>
          <p14:tracePt t="36138" x="4578350" y="4914900"/>
          <p14:tracePt t="36154" x="4514850" y="4914900"/>
          <p14:tracePt t="36171" x="4464050" y="4908550"/>
          <p14:tracePt t="36188" x="4425950" y="4902200"/>
          <p14:tracePt t="36204" x="4400550" y="4902200"/>
          <p14:tracePt t="36221" x="4381500" y="4902200"/>
          <p14:tracePt t="36238" x="4368800" y="4902200"/>
          <p14:tracePt t="36298" x="4362450" y="4902200"/>
          <p14:tracePt t="36313" x="4356100" y="4902200"/>
          <p14:tracePt t="36314" x="4349750" y="4902200"/>
          <p14:tracePt t="36322" x="4324350" y="4895850"/>
          <p14:tracePt t="36338" x="4292600" y="4895850"/>
          <p14:tracePt t="36361" x="4267200" y="4895850"/>
          <p14:tracePt t="36371" x="4254500" y="4895850"/>
          <p14:tracePt t="36762" x="4248150" y="4895850"/>
          <p14:tracePt t="36770" x="4241800" y="4895850"/>
          <p14:tracePt t="36778" x="4235450" y="4895850"/>
          <p14:tracePt t="36947" x="4229100" y="4895850"/>
          <p14:tracePt t="36954" x="4210050" y="4895850"/>
          <p14:tracePt t="36958" x="4197350" y="4895850"/>
          <p14:tracePt t="36972" x="4191000" y="4895850"/>
          <p14:tracePt t="36973" x="4152900" y="4895850"/>
          <p14:tracePt t="36989" x="4108450" y="4895850"/>
          <p14:tracePt t="37005" x="4064000" y="4883150"/>
          <p14:tracePt t="37022" x="3975100" y="4876800"/>
          <p14:tracePt t="37039" x="3873500" y="4870450"/>
          <p14:tracePt t="37056" x="3759200" y="4864100"/>
          <p14:tracePt t="37072" x="3606800" y="4851400"/>
          <p14:tracePt t="37089" x="3530600" y="4845050"/>
          <p14:tracePt t="37106" x="3416300" y="4832350"/>
          <p14:tracePt t="37123" x="3314700" y="4813300"/>
          <p14:tracePt t="37139" x="3244850" y="4800600"/>
          <p14:tracePt t="37156" x="3187700" y="4794250"/>
          <p14:tracePt t="37172" x="3143250" y="4787900"/>
          <p14:tracePt t="37189" x="3079750" y="4775200"/>
          <p14:tracePt t="37206" x="3022600" y="4756150"/>
          <p14:tracePt t="37223" x="3003550" y="4743450"/>
          <p14:tracePt t="37239" x="2978150" y="4718050"/>
          <p14:tracePt t="37256" x="2959100" y="4705350"/>
          <p14:tracePt t="37273" x="2933700" y="4679950"/>
          <p14:tracePt t="37289" x="2851150" y="4597400"/>
          <p14:tracePt t="37307" x="2794000" y="4546600"/>
          <p14:tracePt t="37323" x="2768600" y="4521200"/>
          <p14:tracePt t="37339" x="2749550" y="4495800"/>
          <p14:tracePt t="37356" x="2730500" y="4464050"/>
          <p14:tracePt t="37373" x="2692400" y="4394200"/>
          <p14:tracePt t="37389" x="2673350" y="4356100"/>
          <p14:tracePt t="37406" x="2660650" y="4324350"/>
          <p14:tracePt t="37423" x="2654300" y="4292600"/>
          <p14:tracePt t="37440" x="2654300" y="4273550"/>
          <p14:tracePt t="37457" x="2654300" y="4248150"/>
          <p14:tracePt t="37473" x="2654300" y="4235450"/>
          <p14:tracePt t="37490" x="2654300" y="4197350"/>
          <p14:tracePt t="37507" x="2654300" y="4171950"/>
          <p14:tracePt t="37523" x="2654300" y="4152900"/>
          <p14:tracePt t="37698" x="2654300" y="4140200"/>
          <p14:tracePt t="37706" x="2660650" y="4121150"/>
          <p14:tracePt t="37722" x="2660650" y="4108450"/>
          <p14:tracePt t="37740" x="2667000" y="4095750"/>
          <p14:tracePt t="37743" x="2667000" y="4083050"/>
          <p14:tracePt t="38116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are the possible geometry for a 5 coordinate compound? </a:t>
            </a:r>
          </a:p>
          <a:p>
            <a:r>
              <a:rPr lang="en-US" dirty="0" smtClean="0"/>
              <a:t>Which ligands would be expected to bind strongly with Fe?  With Hg?</a:t>
            </a:r>
          </a:p>
          <a:p>
            <a:r>
              <a:rPr lang="en-US" dirty="0" smtClean="0"/>
              <a:t>What is the chelate effect?</a:t>
            </a:r>
          </a:p>
          <a:p>
            <a:r>
              <a:rPr lang="en-US" dirty="0" smtClean="0"/>
              <a:t>What is the relationship between molecular orbital theory, crystal field theory, and ligand field theory?</a:t>
            </a:r>
          </a:p>
          <a:p>
            <a:r>
              <a:rPr lang="en-US" dirty="0" smtClean="0"/>
              <a:t>What does IR  and UV-Visible spectroscopy inform about a chemical species?  </a:t>
            </a:r>
          </a:p>
          <a:p>
            <a:r>
              <a:rPr lang="en-US" dirty="0" smtClean="0"/>
              <a:t>What accounts for color changes in metal-ligand complexes?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9"/>
    </mc:Choice>
    <mc:Fallback xmlns="">
      <p:transition spd="slow" advTm="2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915" x="4051300" y="2298700"/>
          <p14:tracePt t="7059" x="4044950" y="2292350"/>
          <p14:tracePt t="7066" x="4006850" y="2292350"/>
          <p14:tracePt t="7075" x="3968750" y="2286000"/>
          <p14:tracePt t="7083" x="3937000" y="2286000"/>
          <p14:tracePt t="7091" x="3835400" y="2279650"/>
          <p14:tracePt t="7107" x="3746500" y="2273300"/>
          <p14:tracePt t="7122" x="3613150" y="2254250"/>
          <p14:tracePt t="7138" x="3384550" y="2222500"/>
          <p14:tracePt t="7163" x="3263900" y="2209800"/>
          <p14:tracePt t="7178" x="3194050" y="2203450"/>
          <p14:tracePt t="7204" x="3130550" y="2203450"/>
          <p14:tracePt t="7211" x="3073400" y="2197100"/>
          <p14:tracePt t="7221" x="3022600" y="2190750"/>
          <p14:tracePt t="7242" x="2971800" y="2190750"/>
          <p14:tracePt t="7254" x="2889250" y="2190750"/>
          <p14:tracePt t="7275" x="2800350" y="2190750"/>
          <p14:tracePt t="7288" x="2705100" y="2190750"/>
          <p14:tracePt t="7305" x="2616200" y="2190750"/>
          <p14:tracePt t="7321" x="2387600" y="2190750"/>
          <p14:tracePt t="7338" x="2178050" y="2203450"/>
          <p14:tracePt t="7355" x="2076450" y="2209800"/>
          <p14:tracePt t="7371" x="2012950" y="2209800"/>
          <p14:tracePt t="7389" x="1930400" y="2216150"/>
          <p14:tracePt t="7405" x="1835150" y="2222500"/>
          <p14:tracePt t="7421" x="1778000" y="2228850"/>
          <p14:tracePt t="7438" x="1695450" y="2241550"/>
          <p14:tracePt t="7455" x="1619250" y="2247900"/>
          <p14:tracePt t="7471" x="1568450" y="2260600"/>
          <p14:tracePt t="7488" x="1504950" y="2273300"/>
          <p14:tracePt t="7505" x="1460500" y="2292350"/>
          <p14:tracePt t="7521" x="1384300" y="2336800"/>
          <p14:tracePt t="7538" x="1327150" y="2374900"/>
          <p14:tracePt t="7555" x="1295400" y="2393950"/>
          <p14:tracePt t="7572" x="1276350" y="2406650"/>
          <p14:tracePt t="7588" x="1263650" y="2425700"/>
          <p14:tracePt t="7605" x="1244600" y="2444750"/>
          <p14:tracePt t="7622" x="1238250" y="2457450"/>
          <p14:tracePt t="7638" x="1231900" y="2495550"/>
          <p14:tracePt t="7655" x="1244600" y="2527300"/>
          <p14:tracePt t="7672" x="1263650" y="2533650"/>
          <p14:tracePt t="7688" x="1282700" y="2559050"/>
          <p14:tracePt t="7705" x="1308100" y="2571750"/>
          <p14:tracePt t="7722" x="1371600" y="2597150"/>
          <p14:tracePt t="7739" x="1435100" y="2622550"/>
          <p14:tracePt t="7755" x="1466850" y="2635250"/>
          <p14:tracePt t="7772" x="1492250" y="2635250"/>
          <p14:tracePt t="7789" x="1536700" y="2647950"/>
          <p14:tracePt t="7805" x="1549400" y="2647950"/>
          <p14:tracePt t="7822" x="1568450" y="2647950"/>
          <p14:tracePt t="7839" x="1587500" y="2647950"/>
          <p14:tracePt t="7855" x="1625600" y="2647950"/>
          <p14:tracePt t="7872" x="1739900" y="2660650"/>
          <p14:tracePt t="7889" x="1816100" y="2667000"/>
          <p14:tracePt t="7905" x="1917700" y="2673350"/>
          <p14:tracePt t="7922" x="2038350" y="2679700"/>
          <p14:tracePt t="7939" x="2222500" y="2692400"/>
          <p14:tracePt t="7956" x="2343150" y="2698750"/>
          <p14:tracePt t="7972" x="2400300" y="2698750"/>
          <p14:tracePt t="7989" x="2597150" y="2692400"/>
          <p14:tracePt t="8006" x="2698750" y="2679700"/>
          <p14:tracePt t="8022" x="2787650" y="2673350"/>
          <p14:tracePt t="8040" x="2959100" y="2673350"/>
          <p14:tracePt t="8056" x="3060700" y="2692400"/>
          <p14:tracePt t="8073" x="3194050" y="2698750"/>
          <p14:tracePt t="8091" x="3251200" y="2698750"/>
          <p14:tracePt t="8106" x="3448050" y="2705100"/>
          <p14:tracePt t="8123" x="3695700" y="2724150"/>
          <p14:tracePt t="8139" x="3841750" y="2743200"/>
          <p14:tracePt t="8157" x="3975100" y="2755900"/>
          <p14:tracePt t="8173" x="4051300" y="2768600"/>
          <p14:tracePt t="8189" x="4292600" y="2794000"/>
          <p14:tracePt t="8206" x="4413250" y="2794000"/>
          <p14:tracePt t="8223" x="4552950" y="2794000"/>
          <p14:tracePt t="8240" x="4610100" y="2794000"/>
          <p14:tracePt t="8256" x="4692650" y="2794000"/>
          <p14:tracePt t="8273" x="4781550" y="2794000"/>
          <p14:tracePt t="8290" x="4908550" y="2813050"/>
          <p14:tracePt t="8306" x="5232400" y="2806700"/>
          <p14:tracePt t="8323" x="5346700" y="2800350"/>
          <p14:tracePt t="8340" x="5429250" y="2794000"/>
          <p14:tracePt t="8356" x="5505450" y="2787650"/>
          <p14:tracePt t="8373" x="5537200" y="2787650"/>
          <p14:tracePt t="8390" x="5759450" y="2787650"/>
          <p14:tracePt t="8406" x="5873750" y="2768600"/>
          <p14:tracePt t="8423" x="6019800" y="2736850"/>
          <p14:tracePt t="8440" x="6153150" y="2692400"/>
          <p14:tracePt t="8456" x="6267450" y="2667000"/>
          <p14:tracePt t="8473" x="6578600" y="2603500"/>
          <p14:tracePt t="8490" x="6838950" y="2571750"/>
          <p14:tracePt t="8506" x="7016750" y="2552700"/>
          <p14:tracePt t="8523" x="7137400" y="2533650"/>
          <p14:tracePt t="8540" x="7258050" y="2501900"/>
          <p14:tracePt t="8557" x="7315200" y="2489200"/>
          <p14:tracePt t="8573" x="7340600" y="2489200"/>
          <p14:tracePt t="8591" x="7391400" y="2470150"/>
          <p14:tracePt t="8607" x="7442200" y="2463800"/>
          <p14:tracePt t="8623" x="7562850" y="2432050"/>
          <p14:tracePt t="8640" x="7689850" y="2406650"/>
          <p14:tracePt t="8657" x="7791450" y="2374900"/>
          <p14:tracePt t="8673" x="7861300" y="2355850"/>
          <p14:tracePt t="8690" x="7918450" y="2324100"/>
          <p14:tracePt t="8731" x="7918450" y="2317750"/>
          <p14:tracePt t="8810" x="7918450" y="2311400"/>
          <p14:tracePt t="8818" x="7899400" y="2305050"/>
          <p14:tracePt t="8826" x="7893050" y="2305050"/>
          <p14:tracePt t="8834" x="7880350" y="2292350"/>
          <p14:tracePt t="8840" x="7861300" y="2286000"/>
          <p14:tracePt t="8856" x="7791450" y="2260600"/>
          <p14:tracePt t="8874" x="7645400" y="2216150"/>
          <p14:tracePt t="8891" x="7499350" y="2184400"/>
          <p14:tracePt t="8907" x="7302500" y="2146300"/>
          <p14:tracePt t="8924" x="7105650" y="2114550"/>
          <p14:tracePt t="8941" x="6883400" y="2082800"/>
          <p14:tracePt t="8957" x="6718300" y="2063750"/>
          <p14:tracePt t="8974" x="6616700" y="2057400"/>
          <p14:tracePt t="8990" x="6191250" y="2012950"/>
          <p14:tracePt t="9007" x="5702300" y="1962150"/>
          <p14:tracePt t="9024" x="5403850" y="1943100"/>
          <p14:tracePt t="9041" x="5099050" y="1917700"/>
          <p14:tracePt t="9057" x="4800600" y="1898650"/>
          <p14:tracePt t="9074" x="4349750" y="1879600"/>
          <p14:tracePt t="9091" x="4159250" y="1873250"/>
          <p14:tracePt t="9107" x="3740150" y="1860550"/>
          <p14:tracePt t="9124" x="3536950" y="1860550"/>
          <p14:tracePt t="9141" x="3340100" y="1879600"/>
          <p14:tracePt t="9158" x="3130550" y="1905000"/>
          <p14:tracePt t="9174" x="3054350" y="1911350"/>
          <p14:tracePt t="9191" x="2736850" y="1943100"/>
          <p14:tracePt t="9208" x="2628900" y="1962150"/>
          <p14:tracePt t="9224" x="2495550" y="1987550"/>
          <p14:tracePt t="9241" x="2444750" y="2000250"/>
          <p14:tracePt t="9258" x="2311400" y="2051050"/>
          <p14:tracePt t="9275" x="2228850" y="2076450"/>
          <p14:tracePt t="9291" x="2152650" y="2114550"/>
          <p14:tracePt t="9308" x="2044700" y="2184400"/>
          <p14:tracePt t="9324" x="1974850" y="2254250"/>
          <p14:tracePt t="9341" x="1885950" y="2362200"/>
          <p14:tracePt t="9358" x="1822450" y="2489200"/>
          <p14:tracePt t="9374" x="1790700" y="2559050"/>
          <p14:tracePt t="9391" x="1676400" y="2768600"/>
          <p14:tracePt t="9408" x="1638300" y="2832100"/>
          <p14:tracePt t="9425" x="1619250" y="2882900"/>
          <p14:tracePt t="9441" x="1612900" y="2889250"/>
          <p14:tracePt t="9458" x="1612900" y="2908300"/>
          <p14:tracePt t="9475" x="1606550" y="2927350"/>
          <p14:tracePt t="9491" x="1600200" y="2940050"/>
          <p14:tracePt t="9730" x="1606550" y="2940050"/>
          <p14:tracePt t="9739" x="1638300" y="2933700"/>
          <p14:tracePt t="9746" x="1695450" y="2908300"/>
          <p14:tracePt t="9758" x="1752600" y="2882900"/>
          <p14:tracePt t="9762" x="1879600" y="2825750"/>
          <p14:tracePt t="9778" x="1930400" y="2800350"/>
          <p14:tracePt t="9794" x="2000250" y="2762250"/>
          <p14:tracePt t="9810" x="2012950" y="2762250"/>
          <p14:tracePt t="9930" x="2006600" y="2762250"/>
          <p14:tracePt t="10098" x="2032000" y="2787650"/>
          <p14:tracePt t="10106" x="2076450" y="2800350"/>
          <p14:tracePt t="10114" x="2146300" y="2813050"/>
          <p14:tracePt t="10122" x="2171700" y="2825750"/>
          <p14:tracePt t="10130" x="2317750" y="2863850"/>
          <p14:tracePt t="10143" x="2444750" y="2901950"/>
          <p14:tracePt t="10159" x="2546350" y="2933700"/>
          <p14:tracePt t="10176" x="2635250" y="2965450"/>
          <p14:tracePt t="10193" x="2692400" y="2965450"/>
          <p14:tracePt t="10209" x="2698750" y="2965450"/>
          <p14:tracePt t="10226" x="2724150" y="2959100"/>
          <p14:tracePt t="10243" x="2768600" y="2927350"/>
          <p14:tracePt t="10259" x="2876550" y="2882900"/>
          <p14:tracePt t="10276" x="3003550" y="2838450"/>
          <p14:tracePt t="10293" x="3079750" y="2819400"/>
          <p14:tracePt t="10309" x="3124200" y="2806700"/>
          <p14:tracePt t="10326" x="3130550" y="2806700"/>
          <p14:tracePt t="10343" x="3143250" y="2806700"/>
          <p14:tracePt t="10359" x="3149600" y="2806700"/>
          <p14:tracePt t="10376" x="3238500" y="2800350"/>
          <p14:tracePt t="10393" x="3371850" y="2800350"/>
          <p14:tracePt t="10410" x="3467100" y="2806700"/>
          <p14:tracePt t="10498" x="3479800" y="2806700"/>
          <p14:tracePt t="10922" x="3479800" y="2813050"/>
          <p14:tracePt t="11072" x="0" y="0"/>
        </p14:tracePtLst>
        <p14:tracePtLst>
          <p14:tracePt t="12722" x="3492500" y="2927350"/>
          <p14:tracePt t="12858" x="3498850" y="2921000"/>
          <p14:tracePt t="12866" x="3511550" y="2921000"/>
          <p14:tracePt t="12880" x="3524250" y="2921000"/>
          <p14:tracePt t="12882" x="3556000" y="2914650"/>
          <p14:tracePt t="12914" x="3568700" y="2914650"/>
          <p14:tracePt t="12954" x="3562350" y="2914650"/>
          <p14:tracePt t="12962" x="3517900" y="2914650"/>
          <p14:tracePt t="12980" x="3397250" y="2914650"/>
          <p14:tracePt t="12986" x="3276600" y="2914650"/>
          <p14:tracePt t="12997" x="3225800" y="2914650"/>
          <p14:tracePt t="13018" x="3168650" y="2914650"/>
          <p14:tracePt t="13034" x="3155950" y="2908300"/>
          <p14:tracePt t="13130" x="3162300" y="2908300"/>
          <p14:tracePt t="13138" x="3187700" y="2901950"/>
          <p14:tracePt t="13146" x="3244850" y="2895600"/>
          <p14:tracePt t="13164" x="3403600" y="2889250"/>
          <p14:tracePt t="13170" x="3556000" y="2876550"/>
          <p14:tracePt t="13181" x="3657600" y="2870200"/>
          <p14:tracePt t="13198" x="3683000" y="2870200"/>
          <p14:tracePt t="13214" x="3721100" y="2870200"/>
          <p14:tracePt t="13418" x="3721100" y="2876550"/>
          <p14:tracePt t="13450" x="3702050" y="2882900"/>
          <p14:tracePt t="13458" x="3632200" y="2908300"/>
          <p14:tracePt t="13466" x="3587750" y="2927350"/>
          <p14:tracePt t="13474" x="3511550" y="2933700"/>
          <p14:tracePt t="13482" x="3314700" y="2952750"/>
          <p14:tracePt t="13482" x="3213100" y="2959100"/>
          <p14:tracePt t="13499" x="2997200" y="2971800"/>
          <p14:tracePt t="13522" x="2787650" y="2971800"/>
          <p14:tracePt t="13538" x="2603500" y="2978150"/>
          <p14:tracePt t="13548" x="2552700" y="2978150"/>
          <p14:tracePt t="13565" x="2527300" y="2978150"/>
          <p14:tracePt t="13581" x="2508250" y="2978150"/>
          <p14:tracePt t="13598" x="2489200" y="2978150"/>
          <p14:tracePt t="13615" x="2406650" y="2978150"/>
          <p14:tracePt t="13632" x="2330450" y="2978150"/>
          <p14:tracePt t="13648" x="2279650" y="2978150"/>
          <p14:tracePt t="13665" x="2235200" y="2978150"/>
          <p14:tracePt t="13681" x="2127250" y="2971800"/>
          <p14:tracePt t="13698" x="2051050" y="2952750"/>
          <p14:tracePt t="13715" x="1981200" y="2946400"/>
          <p14:tracePt t="13732" x="1949450" y="2946400"/>
          <p14:tracePt t="13748" x="1943100" y="2946400"/>
          <p14:tracePt t="13765" x="1936750" y="2946400"/>
          <p14:tracePt t="13818" x="1930400" y="2940050"/>
          <p14:tracePt t="13826" x="1924050" y="2940050"/>
          <p14:tracePt t="13834" x="1917700" y="2940050"/>
          <p14:tracePt t="13848" x="1898650" y="2940050"/>
          <p14:tracePt t="13850" x="1873250" y="2933700"/>
          <p14:tracePt t="13866" x="1854200" y="2933700"/>
          <p14:tracePt t="13866" x="1847850" y="2933700"/>
          <p14:tracePt t="13986" x="1879600" y="2933700"/>
          <p14:tracePt t="13994" x="1936750" y="2927350"/>
          <p14:tracePt t="14002" x="2000250" y="2914650"/>
          <p14:tracePt t="14010" x="2070100" y="2914650"/>
          <p14:tracePt t="14020" x="2235200" y="2895600"/>
          <p14:tracePt t="14032" x="2343150" y="2882900"/>
          <p14:tracePt t="14138" x="2324100" y="2882900"/>
          <p14:tracePt t="14146" x="2311400" y="2882900"/>
          <p14:tracePt t="14158" x="2305050" y="2882900"/>
          <p14:tracePt t="14166" x="2292350" y="2882900"/>
          <p14:tracePt t="14170" x="2273300" y="2882900"/>
          <p14:tracePt t="14182" x="2235200" y="2882900"/>
          <p14:tracePt t="14202" x="2222500" y="2882900"/>
          <p14:tracePt t="14219" x="2209800" y="2889250"/>
          <p14:tracePt t="14233" x="2203450" y="2889250"/>
          <p14:tracePt t="14467" x="0" y="0"/>
        </p14:tracePtLst>
        <p14:tracePtLst>
          <p14:tracePt t="15109" x="2889250" y="3352800"/>
          <p14:tracePt t="15250" x="2895600" y="3352800"/>
          <p14:tracePt t="15258" x="2901950" y="3346450"/>
          <p14:tracePt t="15266" x="2908300" y="3346450"/>
          <p14:tracePt t="15274" x="2965450" y="3346450"/>
          <p14:tracePt t="15290" x="3105150" y="3352800"/>
          <p14:tracePt t="15306" x="3302000" y="3365500"/>
          <p14:tracePt t="15322" x="3524250" y="3371850"/>
          <p14:tracePt t="15338" x="3663950" y="3371850"/>
          <p14:tracePt t="15351" x="3797300" y="3365500"/>
          <p14:tracePt t="15370" x="3886200" y="3365500"/>
          <p14:tracePt t="15384" x="3930650" y="3365500"/>
          <p14:tracePt t="15402" x="3994150" y="3371850"/>
          <p14:tracePt t="15426" x="4076700" y="3371850"/>
          <p14:tracePt t="15442" x="4102100" y="3371850"/>
          <p14:tracePt t="15458" x="4121150" y="3371850"/>
          <p14:tracePt t="15514" x="4114800" y="3378200"/>
          <p14:tracePt t="15522" x="4102100" y="3378200"/>
          <p14:tracePt t="15530" x="4089400" y="3384550"/>
          <p14:tracePt t="15538" x="4013200" y="3397250"/>
          <p14:tracePt t="15554" x="3911600" y="3403600"/>
          <p14:tracePt t="15570" x="3822700" y="3403600"/>
          <p14:tracePt t="15585" x="3676650" y="3390900"/>
          <p14:tracePt t="15602" x="3479800" y="3365500"/>
          <p14:tracePt t="15618" x="2921000" y="3302000"/>
          <p14:tracePt t="15635" x="2787650" y="3289300"/>
          <p14:tracePt t="15651" x="2730500" y="3282950"/>
          <p14:tracePt t="15668" x="2705100" y="3282950"/>
          <p14:tracePt t="15770" x="2711450" y="3282950"/>
          <p14:tracePt t="15778" x="2755900" y="3282950"/>
          <p14:tracePt t="15786" x="2851150" y="3282950"/>
          <p14:tracePt t="15802" x="2997200" y="3289300"/>
          <p14:tracePt t="15826" x="3079750" y="3289300"/>
          <p14:tracePt t="15834" x="3187700" y="3295650"/>
          <p14:tracePt t="15852" x="3384550" y="3308350"/>
          <p14:tracePt t="15853" x="3663950" y="3327400"/>
          <p14:tracePt t="15868" x="3689350" y="3327400"/>
          <p14:tracePt t="16170" x="0" y="0"/>
        </p14:tracePtLst>
        <p14:tracePtLst>
          <p14:tracePt t="17679" x="2584450" y="4813300"/>
          <p14:tracePt t="17891" x="2571750" y="4806950"/>
          <p14:tracePt t="17900" x="2559050" y="4794250"/>
          <p14:tracePt t="17907" x="2527300" y="4768850"/>
          <p14:tracePt t="17923" x="2495550" y="4749800"/>
          <p14:tracePt t="17939" x="2463800" y="4730750"/>
          <p14:tracePt t="17955" x="2451100" y="4724400"/>
          <p14:tracePt t="17973" x="2413000" y="4699000"/>
          <p14:tracePt t="17979" x="2393950" y="4692650"/>
          <p14:tracePt t="17990" x="2355850" y="4679950"/>
          <p14:tracePt t="18009" x="2336800" y="4667250"/>
          <p14:tracePt t="18035" x="2311400" y="4660900"/>
          <p14:tracePt t="18043" x="2273300" y="4648200"/>
          <p14:tracePt t="18059" x="2228850" y="4635500"/>
          <p14:tracePt t="18075" x="2114550" y="4610100"/>
          <p14:tracePt t="18091" x="2057400" y="4603750"/>
          <p14:tracePt t="18107" x="2000250" y="4597400"/>
          <p14:tracePt t="18140" x="1962150" y="4591050"/>
          <p14:tracePt t="18146" x="1930400" y="4591050"/>
          <p14:tracePt t="18156" x="1873250" y="4591050"/>
          <p14:tracePt t="18173" x="1828800" y="4591050"/>
          <p14:tracePt t="18190" x="1790700" y="4591050"/>
          <p14:tracePt t="18206" x="1752600" y="4597400"/>
          <p14:tracePt t="18223" x="1720850" y="4610100"/>
          <p14:tracePt t="18240" x="1670050" y="4629150"/>
          <p14:tracePt t="18257" x="1625600" y="4654550"/>
          <p14:tracePt t="18273" x="1562100" y="4679950"/>
          <p14:tracePt t="18290" x="1498600" y="4705350"/>
          <p14:tracePt t="18308" x="1466850" y="4724400"/>
          <p14:tracePt t="18323" x="1447800" y="4724400"/>
          <p14:tracePt t="18340" x="1435100" y="4737100"/>
          <p14:tracePt t="18357" x="1428750" y="4749800"/>
          <p14:tracePt t="18374" x="1416050" y="4756150"/>
          <p14:tracePt t="18390" x="1403350" y="4768850"/>
          <p14:tracePt t="18407" x="1403350" y="4775200"/>
          <p14:tracePt t="18424" x="1397000" y="4787900"/>
          <p14:tracePt t="18440" x="1397000" y="4800600"/>
          <p14:tracePt t="18457" x="1403350" y="4813300"/>
          <p14:tracePt t="18474" x="1416050" y="4838700"/>
          <p14:tracePt t="18490" x="1428750" y="4857750"/>
          <p14:tracePt t="18507" x="1447800" y="4883150"/>
          <p14:tracePt t="18524" x="1460500" y="4889500"/>
          <p14:tracePt t="18540" x="1460500" y="4895850"/>
          <p14:tracePt t="18557" x="1498600" y="4921250"/>
          <p14:tracePt t="18574" x="1524000" y="4933950"/>
          <p14:tracePt t="18590" x="1562100" y="4959350"/>
          <p14:tracePt t="18607" x="1587500" y="4972050"/>
          <p14:tracePt t="18624" x="1600200" y="4984750"/>
          <p14:tracePt t="18641" x="1651000" y="5003800"/>
          <p14:tracePt t="18657" x="1714500" y="5029200"/>
          <p14:tracePt t="18674" x="1835150" y="5073650"/>
          <p14:tracePt t="18691" x="1949450" y="5099050"/>
          <p14:tracePt t="18708" x="2038350" y="5118100"/>
          <p14:tracePt t="18724" x="2190750" y="5124450"/>
          <p14:tracePt t="18741" x="2260600" y="5124450"/>
          <p14:tracePt t="18758" x="2330450" y="5130800"/>
          <p14:tracePt t="18775" x="2387600" y="5137150"/>
          <p14:tracePt t="18791" x="2438400" y="5137150"/>
          <p14:tracePt t="18808" x="2578100" y="5137150"/>
          <p14:tracePt t="18824" x="2755900" y="5080000"/>
          <p14:tracePt t="18841" x="2857500" y="5022850"/>
          <p14:tracePt t="18858" x="2921000" y="4991100"/>
          <p14:tracePt t="18874" x="3003550" y="4953000"/>
          <p14:tracePt t="18891" x="3079750" y="4927600"/>
          <p14:tracePt t="18908" x="3124200" y="4921250"/>
          <p14:tracePt t="18924" x="3175000" y="4921250"/>
          <p14:tracePt t="18941" x="3225800" y="4908550"/>
          <p14:tracePt t="18958" x="3340100" y="4857750"/>
          <p14:tracePt t="18975" x="3384550" y="4832350"/>
          <p14:tracePt t="18991" x="3409950" y="4813300"/>
          <p14:tracePt t="19008" x="3429000" y="4800600"/>
          <p14:tracePt t="19051" x="3435350" y="4794250"/>
          <p14:tracePt t="19075" x="3435350" y="4781550"/>
          <p14:tracePt t="19084" x="3435350" y="4775200"/>
          <p14:tracePt t="19091" x="3429000" y="4762500"/>
          <p14:tracePt t="19108" x="3422650" y="4762500"/>
          <p14:tracePt t="19108" x="3409950" y="4756150"/>
          <p14:tracePt t="19155" x="3403600" y="4756150"/>
          <p14:tracePt t="19163" x="3390900" y="4756150"/>
          <p14:tracePt t="19171" x="3378200" y="4756150"/>
          <p14:tracePt t="19179" x="3333750" y="4749800"/>
          <p14:tracePt t="19191" x="3289300" y="4737100"/>
          <p14:tracePt t="19209" x="3219450" y="4724400"/>
          <p14:tracePt t="19225" x="3187700" y="4724400"/>
          <p14:tracePt t="19242" x="3143250" y="4718050"/>
          <p14:tracePt t="19258" x="3016250" y="4686300"/>
          <p14:tracePt t="19275" x="2965450" y="4673600"/>
          <p14:tracePt t="19292" x="2914650" y="4667250"/>
          <p14:tracePt t="19309" x="2870200" y="4654550"/>
          <p14:tracePt t="19325" x="2813050" y="4648200"/>
          <p14:tracePt t="19342" x="2768600" y="4648200"/>
          <p14:tracePt t="19358" x="2711450" y="4648200"/>
          <p14:tracePt t="19375" x="2635250" y="4648200"/>
          <p14:tracePt t="19392" x="2590800" y="4654550"/>
          <p14:tracePt t="19409" x="2584450" y="4654550"/>
          <p14:tracePt t="19425" x="2552700" y="4679950"/>
          <p14:tracePt t="19442" x="2501900" y="4730750"/>
          <p14:tracePt t="19459" x="2489200" y="4756150"/>
          <p14:tracePt t="19475" x="2463800" y="4819650"/>
          <p14:tracePt t="19492" x="2463800" y="4851400"/>
          <p14:tracePt t="19509" x="2470150" y="4883150"/>
          <p14:tracePt t="19525" x="2489200" y="4908550"/>
          <p14:tracePt t="19542" x="2527300" y="4921250"/>
          <p14:tracePt t="19559" x="2546350" y="4927600"/>
          <p14:tracePt t="19576" x="2584450" y="4940300"/>
          <p14:tracePt t="19592" x="2698750" y="4972050"/>
          <p14:tracePt t="19609" x="2844800" y="5003800"/>
          <p14:tracePt t="19626" x="2997200" y="5029200"/>
          <p14:tracePt t="19642" x="3276600" y="5035550"/>
          <p14:tracePt t="19660" x="3473450" y="5016500"/>
          <p14:tracePt t="19676" x="3638550" y="4997450"/>
          <p14:tracePt t="19693" x="3873500" y="4959350"/>
          <p14:tracePt t="19710" x="4025900" y="4933950"/>
          <p14:tracePt t="19726" x="4152900" y="4895850"/>
          <p14:tracePt t="19742" x="4279900" y="4857750"/>
          <p14:tracePt t="19759" x="4349750" y="4819650"/>
          <p14:tracePt t="19776" x="4438650" y="4781550"/>
          <p14:tracePt t="19793" x="4457700" y="4768850"/>
          <p14:tracePt t="19810" x="4476750" y="4762500"/>
          <p14:tracePt t="19915" x="4470400" y="4762500"/>
          <p14:tracePt t="19923" x="4451350" y="4762500"/>
          <p14:tracePt t="19931" x="4445000" y="4762500"/>
          <p14:tracePt t="19939" x="4419600" y="4749800"/>
          <p14:tracePt t="19947" x="4381500" y="4737100"/>
          <p14:tracePt t="19963" x="4318000" y="4705350"/>
          <p14:tracePt t="19979" x="4279900" y="4692650"/>
          <p14:tracePt t="19995" x="4203700" y="4673600"/>
          <p14:tracePt t="20010" x="4114800" y="4648200"/>
          <p14:tracePt t="20026" x="3911600" y="4622800"/>
          <p14:tracePt t="20043" x="3797300" y="4622800"/>
          <p14:tracePt t="20060" x="3689350" y="4616450"/>
          <p14:tracePt t="20076" x="3581400" y="4616450"/>
          <p14:tracePt t="20093" x="3460750" y="4616450"/>
          <p14:tracePt t="20110" x="3346450" y="4629150"/>
          <p14:tracePt t="20126" x="3219450" y="4667250"/>
          <p14:tracePt t="20143" x="3181350" y="4692650"/>
          <p14:tracePt t="20160" x="3162300" y="4730750"/>
          <p14:tracePt t="20176" x="3168650" y="4775200"/>
          <p14:tracePt t="20193" x="3206750" y="4832350"/>
          <p14:tracePt t="20210" x="3333750" y="4921250"/>
          <p14:tracePt t="20227" x="3371850" y="4946650"/>
          <p14:tracePt t="20243" x="3422650" y="4978400"/>
          <p14:tracePt t="20260" x="3517900" y="5016500"/>
          <p14:tracePt t="20277" x="3676650" y="5060950"/>
          <p14:tracePt t="20293" x="3854450" y="5086350"/>
          <p14:tracePt t="20310" x="4152900" y="5086350"/>
          <p14:tracePt t="20327" x="4318000" y="5086350"/>
          <p14:tracePt t="20344" x="4483100" y="5060950"/>
          <p14:tracePt t="20360" x="4641850" y="5022850"/>
          <p14:tracePt t="20377" x="4718050" y="4972050"/>
          <p14:tracePt t="20393" x="4749800" y="4946650"/>
          <p14:tracePt t="20410" x="4756150" y="4908550"/>
          <p14:tracePt t="20427" x="4749800" y="4895850"/>
          <p14:tracePt t="20444" x="4730750" y="4889500"/>
          <p14:tracePt t="20460" x="4718050" y="4876800"/>
          <p14:tracePt t="20477" x="4699000" y="4864100"/>
          <p14:tracePt t="20494" x="4660900" y="4857750"/>
          <p14:tracePt t="20511" x="4597400" y="4826000"/>
          <p14:tracePt t="20527" x="4527550" y="4800600"/>
          <p14:tracePt t="20544" x="4457700" y="4787900"/>
          <p14:tracePt t="20561" x="4400550" y="4787900"/>
          <p14:tracePt t="20577" x="4362450" y="4781550"/>
          <p14:tracePt t="20594" x="4330700" y="4800600"/>
          <p14:tracePt t="20611" x="4318000" y="4813300"/>
          <p14:tracePt t="20627" x="4311650" y="4838700"/>
          <p14:tracePt t="20644" x="4311650" y="4857750"/>
          <p14:tracePt t="20661" x="4324350" y="4883150"/>
          <p14:tracePt t="20677" x="4337050" y="4895850"/>
          <p14:tracePt t="20694" x="4362450" y="4921250"/>
          <p14:tracePt t="20711" x="4406900" y="4946650"/>
          <p14:tracePt t="20727" x="4597400" y="5022850"/>
          <p14:tracePt t="20744" x="4749800" y="5035550"/>
          <p14:tracePt t="20761" x="4902200" y="5035550"/>
          <p14:tracePt t="20778" x="5086350" y="5035550"/>
          <p14:tracePt t="20794" x="5422900" y="5035550"/>
          <p14:tracePt t="20811" x="5842000" y="5016500"/>
          <p14:tracePt t="20828" x="6305550" y="4965700"/>
          <p14:tracePt t="20844" x="6438900" y="4940300"/>
          <p14:tracePt t="20861" x="6489700" y="4921250"/>
          <p14:tracePt t="20878" x="6527800" y="4921250"/>
          <p14:tracePt t="20894" x="6534150" y="4921250"/>
          <p14:tracePt t="20911" x="6553200" y="4914900"/>
          <p14:tracePt t="20928" x="6565900" y="4908550"/>
          <p14:tracePt t="21019" x="6565900" y="4902200"/>
          <p14:tracePt t="21099" x="6572250" y="4902200"/>
          <p14:tracePt t="21131" x="6584950" y="4902200"/>
          <p14:tracePt t="21147" x="6591300" y="4902200"/>
          <p14:tracePt t="21155" x="6597650" y="4902200"/>
          <p14:tracePt t="21523" x="6610350" y="4902200"/>
          <p14:tracePt t="21539" x="6623050" y="4902200"/>
          <p14:tracePt t="21547" x="6629400" y="4902200"/>
          <p14:tracePt t="21984" x="6642100" y="4902200"/>
          <p14:tracePt t="22003" x="6673850" y="4902200"/>
          <p14:tracePt t="22011" x="6699250" y="4902200"/>
          <p14:tracePt t="22030" x="6737350" y="4902200"/>
          <p14:tracePt t="22035" x="6838950" y="4902200"/>
          <p14:tracePt t="22046" x="6991350" y="4914900"/>
          <p14:tracePt t="22067" x="7194550" y="4927600"/>
          <p14:tracePt t="22083" x="7620000" y="4959350"/>
          <p14:tracePt t="22097" x="7759700" y="4959350"/>
          <p14:tracePt t="22113" x="7848600" y="4959350"/>
          <p14:tracePt t="22130" x="7867650" y="4959350"/>
          <p14:tracePt t="22378" x="7867650" y="4965700"/>
          <p14:tracePt t="22386" x="7861300" y="4972050"/>
          <p14:tracePt t="22391" x="7842250" y="4972050"/>
          <p14:tracePt t="22397" x="7778750" y="5003800"/>
          <p14:tracePt t="22413" x="7708900" y="5016500"/>
          <p14:tracePt t="22430" x="7537450" y="5035550"/>
          <p14:tracePt t="22447" x="7302500" y="5035550"/>
          <p14:tracePt t="22464" x="7004050" y="5035550"/>
          <p14:tracePt t="22480" x="6159500" y="5048250"/>
          <p14:tracePt t="22497" x="5708650" y="5073650"/>
          <p14:tracePt t="22514" x="5422900" y="5105400"/>
          <p14:tracePt t="22530" x="5124450" y="5118100"/>
          <p14:tracePt t="22547" x="4991100" y="5118100"/>
          <p14:tracePt t="22565" x="4902200" y="5105400"/>
          <p14:tracePt t="22580" x="4756150" y="5099050"/>
          <p14:tracePt t="22597" x="4660900" y="5092700"/>
          <p14:tracePt t="22614" x="4616450" y="5086350"/>
          <p14:tracePt t="22630" x="4584700" y="5086350"/>
          <p14:tracePt t="22647" x="4572000" y="5086350"/>
          <p14:tracePt t="22664" x="4559300" y="5080000"/>
          <p14:tracePt t="22681" x="4546600" y="5080000"/>
          <p14:tracePt t="22697" x="4533900" y="5073650"/>
          <p14:tracePt t="22714" x="4514850" y="5073650"/>
          <p14:tracePt t="23034" x="4514850" y="5067300"/>
          <p14:tracePt t="23051" x="4521200" y="5060950"/>
          <p14:tracePt t="23075" x="4533900" y="5054600"/>
          <p14:tracePt t="23083" x="4533900" y="5041900"/>
          <p14:tracePt t="23083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smtClean="0"/>
              <a:t>on </a:t>
            </a:r>
            <a:r>
              <a:rPr lang="en-US" dirty="0" smtClean="0"/>
              <a:t>blog</a:t>
            </a:r>
          </a:p>
          <a:p>
            <a:r>
              <a:rPr lang="en-US" dirty="0" smtClean="0"/>
              <a:t>Respond to PDF Quiz 4</a:t>
            </a:r>
            <a:endParaRPr lang="en-US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9"/>
    </mc:Choice>
    <mc:Fallback>
      <p:transition spd="slow" advTm="1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023939"/>
            <a:ext cx="8923320" cy="575786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Non-linear, less than 2 unique C</a:t>
            </a:r>
            <a:r>
              <a:rPr lang="en-US" baseline="-25000" dirty="0" smtClean="0"/>
              <a:t>3</a:t>
            </a:r>
            <a:r>
              <a:rPr lang="en-US" dirty="0" smtClean="0"/>
              <a:t> axis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"/>
    </mc:Choice>
    <mc:Fallback xmlns="">
      <p:transition spd="slow" advTm="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160338"/>
            <a:ext cx="5486400" cy="762000"/>
          </a:xfrm>
        </p:spPr>
        <p:txBody>
          <a:bodyPr/>
          <a:lstStyle/>
          <a:p>
            <a:r>
              <a:rPr lang="en-US" dirty="0"/>
              <a:t>Identifying Point Group</a:t>
            </a:r>
          </a:p>
        </p:txBody>
      </p:sp>
      <p:pic>
        <p:nvPicPr>
          <p:cNvPr id="92165" name="Picture 5" descr="fig0409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47750"/>
            <a:ext cx="8934450" cy="5146675"/>
          </a:xfrm>
          <a:prstGeom prst="rect">
            <a:avLst/>
          </a:prstGeom>
          <a:noFill/>
        </p:spPr>
      </p:pic>
      <p:sp>
        <p:nvSpPr>
          <p:cNvPr id="3" name="AutoShape 4" descr="snapsh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4633" r="13414" b="26424"/>
          <a:stretch/>
        </p:blipFill>
        <p:spPr bwMode="auto">
          <a:xfrm>
            <a:off x="1219200" y="131763"/>
            <a:ext cx="1219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232416"/>
            <a:ext cx="2699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>
                <a:hlinkClick r:id="rId8"/>
              </a:rPr>
              <a:t>C</a:t>
            </a:r>
            <a:r>
              <a:rPr lang="pt-BR" sz="1800" baseline="-25000" dirty="0">
                <a:hlinkClick r:id="rId8"/>
              </a:rPr>
              <a:t>s</a:t>
            </a:r>
            <a:r>
              <a:rPr lang="pt-BR" sz="1800" dirty="0"/>
              <a:t>, </a:t>
            </a:r>
            <a:r>
              <a:rPr lang="pt-BR" sz="1800" dirty="0">
                <a:hlinkClick r:id="rId9"/>
              </a:rPr>
              <a:t>C</a:t>
            </a:r>
            <a:r>
              <a:rPr lang="pt-BR" sz="1800" baseline="-25000" dirty="0">
                <a:hlinkClick r:id="rId9"/>
              </a:rPr>
              <a:t>2</a:t>
            </a:r>
            <a:r>
              <a:rPr lang="pt-BR" sz="1800" dirty="0"/>
              <a:t>, </a:t>
            </a:r>
            <a:r>
              <a:rPr lang="pt-BR" sz="1800" dirty="0">
                <a:hlinkClick r:id="rId10"/>
              </a:rPr>
              <a:t>C</a:t>
            </a:r>
            <a:r>
              <a:rPr lang="pt-BR" sz="1800" baseline="-25000" dirty="0">
                <a:hlinkClick r:id="rId10"/>
              </a:rPr>
              <a:t>3</a:t>
            </a:r>
            <a:r>
              <a:rPr lang="pt-BR" sz="1800" dirty="0"/>
              <a:t>, </a:t>
            </a:r>
            <a:r>
              <a:rPr lang="pt-BR" sz="1800" dirty="0">
                <a:hlinkClick r:id="rId11"/>
              </a:rPr>
              <a:t>D</a:t>
            </a:r>
            <a:r>
              <a:rPr lang="pt-BR" sz="1800" baseline="-25000" dirty="0">
                <a:hlinkClick r:id="rId11"/>
              </a:rPr>
              <a:t>3</a:t>
            </a:r>
            <a:r>
              <a:rPr lang="pt-BR" sz="1800" dirty="0"/>
              <a:t>, </a:t>
            </a:r>
            <a:r>
              <a:rPr lang="pt-BR" sz="1800" dirty="0">
                <a:hlinkClick r:id="rId12"/>
              </a:rPr>
              <a:t>C</a:t>
            </a:r>
            <a:r>
              <a:rPr lang="pt-BR" sz="1800" baseline="-25000" dirty="0">
                <a:hlinkClick r:id="rId12"/>
              </a:rPr>
              <a:t>2v</a:t>
            </a:r>
            <a:r>
              <a:rPr lang="pt-BR" sz="1800" dirty="0"/>
              <a:t>, </a:t>
            </a:r>
            <a:r>
              <a:rPr lang="pt-BR" sz="1800" dirty="0">
                <a:hlinkClick r:id="rId13"/>
              </a:rPr>
              <a:t>C</a:t>
            </a:r>
            <a:r>
              <a:rPr lang="pt-BR" sz="1800" baseline="-25000" dirty="0">
                <a:hlinkClick r:id="rId13"/>
              </a:rPr>
              <a:t>3v</a:t>
            </a:r>
            <a:r>
              <a:rPr lang="pt-BR" sz="1800" dirty="0"/>
              <a:t>, </a:t>
            </a:r>
            <a:r>
              <a:rPr lang="pt-BR" sz="1800" dirty="0">
                <a:hlinkClick r:id="rId14"/>
              </a:rPr>
              <a:t>C</a:t>
            </a:r>
            <a:r>
              <a:rPr lang="pt-BR" sz="1800" baseline="-25000" dirty="0">
                <a:hlinkClick r:id="rId14"/>
              </a:rPr>
              <a:t>3h</a:t>
            </a:r>
            <a:endParaRPr lang="en-US" sz="1800" dirty="0"/>
          </a:p>
        </p:txBody>
      </p:sp>
      <p:sp>
        <p:nvSpPr>
          <p:cNvPr id="5" name="Curved Left Arrow 4"/>
          <p:cNvSpPr/>
          <p:nvPr/>
        </p:nvSpPr>
        <p:spPr bwMode="auto">
          <a:xfrm>
            <a:off x="2438400" y="533400"/>
            <a:ext cx="1022609" cy="1600200"/>
          </a:xfrm>
          <a:prstGeom prst="curved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22860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175259" y="31242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096000" y="19050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029200" y="26670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382" y="219581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4343400" y="35433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276725" y="57150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1957" y="6086475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3h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62"/>
    </mc:Choice>
    <mc:Fallback xmlns="">
      <p:transition spd="slow" advTm="16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2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7" grpId="0"/>
      <p:bldP spid="7" grpId="1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  <p:extLst mod="1">
    <p:ext uri="{3A86A75C-4F4B-4683-9AE1-C65F6400EC91}">
      <p14:laserTraceLst xmlns:p14="http://schemas.microsoft.com/office/powerpoint/2010/main">
        <p14:tracePtLst>
          <p14:tracePt t="7704" x="3790950" y="717550"/>
          <p14:tracePt t="7711" x="3790950" y="704850"/>
          <p14:tracePt t="7743" x="3790950" y="698500"/>
          <p14:tracePt t="7775" x="3784600" y="692150"/>
          <p14:tracePt t="7791" x="3784600" y="673100"/>
          <p14:tracePt t="7799" x="3771900" y="647700"/>
          <p14:tracePt t="7808" x="3771900" y="635000"/>
          <p14:tracePt t="7815" x="3759200" y="596900"/>
          <p14:tracePt t="7832" x="3740150" y="552450"/>
          <p14:tracePt t="7849" x="3721100" y="508000"/>
          <p14:tracePt t="7866" x="3695700" y="469900"/>
          <p14:tracePt t="7882" x="3651250" y="438150"/>
          <p14:tracePt t="7898" x="3625850" y="412750"/>
          <p14:tracePt t="7915" x="3619500" y="412750"/>
          <p14:tracePt t="7975" x="3613150" y="412750"/>
          <p14:tracePt t="7983" x="3594100" y="406400"/>
          <p14:tracePt t="7992" x="3581400" y="406400"/>
          <p14:tracePt t="8000" x="3524250" y="381000"/>
          <p14:tracePt t="8015" x="3441700" y="355600"/>
          <p14:tracePt t="8032" x="3346450" y="330200"/>
          <p14:tracePt t="8049" x="3282950" y="304800"/>
          <p14:tracePt t="8066" x="3219450" y="266700"/>
          <p14:tracePt t="8083" x="3130550" y="209550"/>
          <p14:tracePt t="8099" x="3060700" y="177800"/>
          <p14:tracePt t="8116" x="3028950" y="165100"/>
          <p14:tracePt t="8133" x="3009900" y="165100"/>
          <p14:tracePt t="8149" x="2971800" y="152400"/>
          <p14:tracePt t="8166" x="2959100" y="146050"/>
          <p14:tracePt t="8166" x="2914650" y="133350"/>
          <p14:tracePt t="8183" x="2895600" y="127000"/>
          <p14:tracePt t="8199" x="2806700" y="107950"/>
          <p14:tracePt t="8216" x="2736850" y="88900"/>
          <p14:tracePt t="8233" x="2635250" y="57150"/>
          <p14:tracePt t="8250" x="2571750" y="44450"/>
          <p14:tracePt t="8266" x="2520950" y="38100"/>
          <p14:tracePt t="8283" x="2476500" y="31750"/>
          <p14:tracePt t="8300" x="2432050" y="25400"/>
          <p14:tracePt t="8316" x="2336800" y="25400"/>
          <p14:tracePt t="8332" x="2235200" y="25400"/>
          <p14:tracePt t="8350" x="2152650" y="25400"/>
          <p14:tracePt t="8367" x="2000250" y="38100"/>
          <p14:tracePt t="8383" x="1936750" y="38100"/>
          <p14:tracePt t="8400" x="1905000" y="44450"/>
          <p14:tracePt t="8416" x="1879600" y="44450"/>
          <p14:tracePt t="8433" x="1854200" y="50800"/>
          <p14:tracePt t="8450" x="1803400" y="63500"/>
          <p14:tracePt t="8466" x="1733550" y="88900"/>
          <p14:tracePt t="8483" x="1670050" y="107950"/>
          <p14:tracePt t="8500" x="1619250" y="133350"/>
          <p14:tracePt t="8516" x="1543050" y="171450"/>
          <p14:tracePt t="8533" x="1479550" y="209550"/>
          <p14:tracePt t="8550" x="1422400" y="228600"/>
          <p14:tracePt t="8567" x="1352550" y="260350"/>
          <p14:tracePt t="8584" x="1314450" y="292100"/>
          <p14:tracePt t="8600" x="1276350" y="342900"/>
          <p14:tracePt t="8616" x="1250950" y="381000"/>
          <p14:tracePt t="8633" x="1238250" y="406400"/>
          <p14:tracePt t="8651" x="1231900" y="444500"/>
          <p14:tracePt t="8667" x="1225550" y="469900"/>
          <p14:tracePt t="8684" x="1212850" y="488950"/>
          <p14:tracePt t="8701" x="1206500" y="533400"/>
          <p14:tracePt t="8717" x="1206500" y="558800"/>
          <p14:tracePt t="8733" x="1206500" y="596900"/>
          <p14:tracePt t="8750" x="1206500" y="628650"/>
          <p14:tracePt t="8767" x="1206500" y="679450"/>
          <p14:tracePt t="8783" x="1212850" y="723900"/>
          <p14:tracePt t="8800" x="1238250" y="825500"/>
          <p14:tracePt t="8817" x="1270000" y="920750"/>
          <p14:tracePt t="8834" x="1295400" y="984250"/>
          <p14:tracePt t="8851" x="1314450" y="1022350"/>
          <p14:tracePt t="8867" x="1327150" y="1054100"/>
          <p14:tracePt t="8884" x="1339850" y="1073150"/>
          <p14:tracePt t="8901" x="1346200" y="1079500"/>
          <p14:tracePt t="8917" x="1346200" y="1098550"/>
          <p14:tracePt t="8933" x="1358900" y="1111250"/>
          <p14:tracePt t="8951" x="1365250" y="1117600"/>
          <p14:tracePt t="8968" x="1384300" y="1136650"/>
          <p14:tracePt t="8984" x="1397000" y="1155700"/>
          <p14:tracePt t="9001" x="1403350" y="1155700"/>
          <p14:tracePt t="9017" x="1422400" y="1168400"/>
          <p14:tracePt t="9034" x="1498600" y="1200150"/>
          <p14:tracePt t="9051" x="1549400" y="1219200"/>
          <p14:tracePt t="9068" x="1663700" y="1250950"/>
          <p14:tracePt t="9085" x="1784350" y="1263650"/>
          <p14:tracePt t="9101" x="1860550" y="1263650"/>
          <p14:tracePt t="9118" x="1936750" y="1263650"/>
          <p14:tracePt t="9135" x="2025650" y="1250950"/>
          <p14:tracePt t="9151" x="2051050" y="1250950"/>
          <p14:tracePt t="9168" x="2146300" y="1206500"/>
          <p14:tracePt t="9185" x="2184400" y="1174750"/>
          <p14:tracePt t="9201" x="2241550" y="1123950"/>
          <p14:tracePt t="9218" x="2273300" y="1085850"/>
          <p14:tracePt t="9235" x="2311400" y="1060450"/>
          <p14:tracePt t="9251" x="2343150" y="1028700"/>
          <p14:tracePt t="9267" x="2362200" y="1003300"/>
          <p14:tracePt t="9284" x="2393950" y="958850"/>
          <p14:tracePt t="9301" x="2406650" y="920750"/>
          <p14:tracePt t="9318" x="2413000" y="850900"/>
          <p14:tracePt t="9335" x="2425700" y="793750"/>
          <p14:tracePt t="9352" x="2451100" y="723900"/>
          <p14:tracePt t="9368" x="2463800" y="647700"/>
          <p14:tracePt t="9385" x="2463800" y="622300"/>
          <p14:tracePt t="9402" x="2463800" y="584200"/>
          <p14:tracePt t="9418" x="2463800" y="558800"/>
          <p14:tracePt t="9434" x="2463800" y="527050"/>
          <p14:tracePt t="9451" x="2457450" y="520700"/>
          <p14:tracePt t="9468" x="2451100" y="508000"/>
          <p14:tracePt t="9485" x="2438400" y="469900"/>
          <p14:tracePt t="9502" x="2419350" y="438150"/>
          <p14:tracePt t="9518" x="2393950" y="406400"/>
          <p14:tracePt t="9535" x="2362200" y="374650"/>
          <p14:tracePt t="9551" x="2355850" y="374650"/>
          <p14:tracePt t="9568" x="2324100" y="349250"/>
          <p14:tracePt t="9584" x="2292350" y="336550"/>
          <p14:tracePt t="9602" x="2266950" y="311150"/>
          <p14:tracePt t="9619" x="2203450" y="292100"/>
          <p14:tracePt t="9635" x="2120900" y="260350"/>
          <p14:tracePt t="9651" x="1854200" y="165100"/>
          <p14:tracePt t="9668" x="1714500" y="114300"/>
          <p14:tracePt t="9685" x="1562100" y="69850"/>
          <p14:tracePt t="9702" x="1397000" y="31750"/>
          <p14:tracePt t="9719" x="1333500" y="25400"/>
          <p14:tracePt t="9735" x="1289050" y="25400"/>
          <p14:tracePt t="9752" x="1263650" y="25400"/>
          <p14:tracePt t="9769" x="1219200" y="31750"/>
          <p14:tracePt t="9786" x="1206500" y="44450"/>
          <p14:tracePt t="9802" x="1174750" y="76200"/>
          <p14:tracePt t="9818" x="1155700" y="114300"/>
          <p14:tracePt t="9835" x="1117600" y="190500"/>
          <p14:tracePt t="9852" x="1079500" y="292100"/>
          <p14:tracePt t="9868" x="1035050" y="381000"/>
          <p14:tracePt t="9886" x="1028700" y="444500"/>
          <p14:tracePt t="9902" x="1009650" y="552450"/>
          <p14:tracePt t="9919" x="1003300" y="622300"/>
          <p14:tracePt t="9935" x="996950" y="698500"/>
          <p14:tracePt t="9952" x="996950" y="723900"/>
          <p14:tracePt t="9969" x="1035050" y="996950"/>
          <p14:tracePt t="9986" x="1079500" y="1143000"/>
          <p14:tracePt t="10003" x="1143000" y="1270000"/>
          <p14:tracePt t="10019" x="1174750" y="1333500"/>
          <p14:tracePt t="10036" x="1212850" y="1390650"/>
          <p14:tracePt t="10052" x="1244600" y="1435100"/>
          <p14:tracePt t="10069" x="1270000" y="1460500"/>
          <p14:tracePt t="10086" x="1320800" y="1498600"/>
          <p14:tracePt t="10103" x="1352550" y="1517650"/>
          <p14:tracePt t="10120" x="1397000" y="1536700"/>
          <p14:tracePt t="10136" x="1466850" y="1549400"/>
          <p14:tracePt t="10153" x="1498600" y="1555750"/>
          <p14:tracePt t="10170" x="1644650" y="1574800"/>
          <p14:tracePt t="10186" x="1828800" y="1581150"/>
          <p14:tracePt t="10202" x="1943100" y="1581150"/>
          <p14:tracePt t="10219" x="2063750" y="1568450"/>
          <p14:tracePt t="10236" x="2114550" y="1555750"/>
          <p14:tracePt t="10253" x="2273300" y="1498600"/>
          <p14:tracePt t="10269" x="2368550" y="1428750"/>
          <p14:tracePt t="10286" x="2438400" y="1371600"/>
          <p14:tracePt t="10302" x="2578100" y="1244600"/>
          <p14:tracePt t="10319" x="2667000" y="1117600"/>
          <p14:tracePt t="10337" x="2749550" y="882650"/>
          <p14:tracePt t="10352" x="2749550" y="812800"/>
          <p14:tracePt t="10369" x="2749550" y="628650"/>
          <p14:tracePt t="10386" x="2743200" y="565150"/>
          <p14:tracePt t="10403" x="2743200" y="476250"/>
          <p14:tracePt t="10419" x="2724150" y="374650"/>
          <p14:tracePt t="10436" x="2705100" y="317500"/>
          <p14:tracePt t="10453" x="2686050" y="285750"/>
          <p14:tracePt t="10470" x="2667000" y="241300"/>
          <p14:tracePt t="10487" x="2660650" y="222250"/>
          <p14:tracePt t="10503" x="2654300" y="215900"/>
          <p14:tracePt t="10520" x="2647950" y="209550"/>
          <p14:tracePt t="10537" x="2622550" y="190500"/>
          <p14:tracePt t="10554" x="2609850" y="177800"/>
          <p14:tracePt t="10570" x="2533650" y="139700"/>
          <p14:tracePt t="10587" x="2476500" y="114300"/>
          <p14:tracePt t="10604" x="2400300" y="101600"/>
          <p14:tracePt t="10620" x="2324100" y="88900"/>
          <p14:tracePt t="10636" x="2247900" y="82550"/>
          <p14:tracePt t="10654" x="2190750" y="82550"/>
          <p14:tracePt t="10670" x="2082800" y="101600"/>
          <p14:tracePt t="10689" x="1981200" y="133350"/>
          <p14:tracePt t="10704" x="1943100" y="139700"/>
          <p14:tracePt t="10720" x="1924050" y="146050"/>
          <p14:tracePt t="10736" x="1898650" y="152400"/>
          <p14:tracePt t="10754" x="1885950" y="158750"/>
          <p14:tracePt t="10770" x="1847850" y="190500"/>
          <p14:tracePt t="10787" x="1784350" y="285750"/>
          <p14:tracePt t="10803" x="1733550" y="355600"/>
          <p14:tracePt t="10820" x="1682750" y="438150"/>
          <p14:tracePt t="10837" x="1625600" y="527050"/>
          <p14:tracePt t="10855" x="1600200" y="609600"/>
          <p14:tracePt t="10855" x="1593850" y="635000"/>
          <p14:tracePt t="10871" x="1568450" y="730250"/>
          <p14:tracePt t="10887" x="1549400" y="762000"/>
          <p14:tracePt t="10903" x="1524000" y="793750"/>
          <p14:tracePt t="10921" x="1511300" y="819150"/>
          <p14:tracePt t="10937" x="1492250" y="857250"/>
          <p14:tracePt t="10954" x="1466850" y="984250"/>
          <p14:tracePt t="10971" x="1466850" y="1041400"/>
          <p14:tracePt t="10987" x="1466850" y="1085850"/>
          <p14:tracePt t="11004" x="1466850" y="1111250"/>
          <p14:tracePt t="11021" x="1473200" y="1143000"/>
          <p14:tracePt t="11037" x="1473200" y="1149350"/>
          <p14:tracePt t="11054" x="1498600" y="1193800"/>
          <p14:tracePt t="11071" x="1543050" y="1238250"/>
          <p14:tracePt t="11088" x="1587500" y="1282700"/>
          <p14:tracePt t="11104" x="1657350" y="1339850"/>
          <p14:tracePt t="11120" x="1733550" y="1371600"/>
          <p14:tracePt t="11138" x="1809750" y="1384300"/>
          <p14:tracePt t="11154" x="1936750" y="1403350"/>
          <p14:tracePt t="11171" x="2012950" y="1409700"/>
          <p14:tracePt t="11188" x="2095500" y="1416050"/>
          <p14:tracePt t="11205" x="2235200" y="1409700"/>
          <p14:tracePt t="11221" x="2305050" y="1365250"/>
          <p14:tracePt t="11238" x="2374900" y="1282700"/>
          <p14:tracePt t="11254" x="2470150" y="1187450"/>
          <p14:tracePt t="11271" x="2584450" y="1085850"/>
          <p14:tracePt t="11288" x="2622550" y="1028700"/>
          <p14:tracePt t="11305" x="2660650" y="965200"/>
          <p14:tracePt t="11322" x="2673350" y="895350"/>
          <p14:tracePt t="11338" x="2679700" y="812800"/>
          <p14:tracePt t="11355" x="2654300" y="742950"/>
          <p14:tracePt t="11372" x="2628900" y="666750"/>
          <p14:tracePt t="11388" x="2616200" y="590550"/>
          <p14:tracePt t="11405" x="2597150" y="552450"/>
          <p14:tracePt t="11422" x="2578100" y="514350"/>
          <p14:tracePt t="11438" x="2520950" y="450850"/>
          <p14:tracePt t="11456" x="2482850" y="406400"/>
          <p14:tracePt t="11472" x="2419350" y="342900"/>
          <p14:tracePt t="11488" x="2381250" y="323850"/>
          <p14:tracePt t="11505" x="2330450" y="298450"/>
          <p14:tracePt t="11522" x="2286000" y="279400"/>
          <p14:tracePt t="11538" x="2216150" y="260350"/>
          <p14:tracePt t="11556" x="2120900" y="234950"/>
          <p14:tracePt t="11572" x="2025650" y="209550"/>
          <p14:tracePt t="11589" x="1879600" y="165100"/>
          <p14:tracePt t="11605" x="1752600" y="133350"/>
          <p14:tracePt t="11621" x="1644650" y="127000"/>
          <p14:tracePt t="11638" x="1530350" y="127000"/>
          <p14:tracePt t="11655" x="1454150" y="127000"/>
          <p14:tracePt t="11672" x="1397000" y="139700"/>
          <p14:tracePt t="11690" x="1346200" y="152400"/>
          <p14:tracePt t="11705" x="1314450" y="196850"/>
          <p14:tracePt t="11721" x="1270000" y="254000"/>
          <p14:tracePt t="11739" x="1238250" y="336550"/>
          <p14:tracePt t="11756" x="1219200" y="431800"/>
          <p14:tracePt t="11772" x="1212850" y="533400"/>
          <p14:tracePt t="11789" x="1212850" y="641350"/>
          <p14:tracePt t="11805" x="1212850" y="806450"/>
          <p14:tracePt t="11822" x="1206500" y="908050"/>
          <p14:tracePt t="11839" x="1206500" y="958850"/>
          <p14:tracePt t="11855" x="1206500" y="1016000"/>
          <p14:tracePt t="11872" x="1225550" y="1079500"/>
          <p14:tracePt t="11889" x="1257300" y="1162050"/>
          <p14:tracePt t="11906" x="1295400" y="1238250"/>
          <p14:tracePt t="11922" x="1308100" y="1250950"/>
          <p14:tracePt t="11939" x="1320800" y="1276350"/>
          <p14:tracePt t="11956" x="1371600" y="1301750"/>
          <p14:tracePt t="11973" x="1447800" y="1327150"/>
          <p14:tracePt t="11989" x="1568450" y="1371600"/>
          <p14:tracePt t="12006" x="1905000" y="1447800"/>
          <p14:tracePt t="12024" x="2025650" y="1454150"/>
          <p14:tracePt t="12039" x="2101850" y="1454150"/>
          <p14:tracePt t="12056" x="2159000" y="1441450"/>
          <p14:tracePt t="12072" x="2222500" y="1397000"/>
          <p14:tracePt t="12089" x="2324100" y="1308100"/>
          <p14:tracePt t="12106" x="2368550" y="1238250"/>
          <p14:tracePt t="12123" x="2400300" y="1149350"/>
          <p14:tracePt t="12139" x="2413000" y="1054100"/>
          <p14:tracePt t="12156" x="2413000" y="971550"/>
          <p14:tracePt t="12173" x="2413000" y="946150"/>
          <p14:tracePt t="12190" x="2406650" y="914400"/>
          <p14:tracePt t="12206" x="2400300" y="908050"/>
          <p14:tracePt t="12222" x="2381250" y="895350"/>
          <p14:tracePt t="12239" x="2374900" y="889000"/>
          <p14:tracePt t="12256" x="2362200" y="882650"/>
          <p14:tracePt t="12273" x="2349500" y="876300"/>
          <p14:tracePt t="12290" x="2343150" y="857250"/>
          <p14:tracePt t="12307" x="2324100" y="844550"/>
          <p14:tracePt t="12343" x="2324100" y="838200"/>
          <p14:tracePt t="12344" x="2317750" y="831850"/>
          <p14:tracePt t="12367" x="2311400" y="831850"/>
          <p14:tracePt t="12383" x="2305050" y="831850"/>
          <p14:tracePt t="12407" x="2292350" y="825500"/>
          <p14:tracePt t="12455" x="2292350" y="819150"/>
          <p14:tracePt t="12463" x="2279650" y="819150"/>
          <p14:tracePt t="12482" x="2266950" y="812800"/>
          <p14:tracePt t="12490" x="2254250" y="812800"/>
          <p14:tracePt t="12491" x="2209800" y="800100"/>
          <p14:tracePt t="12507" x="2190750" y="800100"/>
          <p14:tracePt t="12523" x="2146300" y="787400"/>
          <p14:tracePt t="12539" x="2032000" y="762000"/>
          <p14:tracePt t="12557" x="1924050" y="755650"/>
          <p14:tracePt t="12573" x="1854200" y="749300"/>
          <p14:tracePt t="12590" x="1828800" y="749300"/>
          <p14:tracePt t="12703" x="1816100" y="749300"/>
          <p14:tracePt t="12711" x="1809750" y="749300"/>
          <p14:tracePt t="15247" x="1797050" y="749300"/>
          <p14:tracePt t="15279" x="1784350" y="749300"/>
          <p14:tracePt t="15295" x="1784350" y="742950"/>
          <p14:tracePt t="15303" x="1771650" y="736600"/>
          <p14:tracePt t="15320" x="1765300" y="730250"/>
          <p14:tracePt t="15337" x="1765300" y="723900"/>
          <p14:tracePt t="15343" x="1765300" y="717550"/>
          <p14:tracePt t="15351" x="1752600" y="704850"/>
          <p14:tracePt t="15367" x="1733550" y="654050"/>
          <p14:tracePt t="15378" x="1727200" y="635000"/>
          <p14:tracePt t="15394" x="1714500" y="615950"/>
          <p14:tracePt t="15411" x="1708150" y="609600"/>
          <p14:tracePt t="15447" x="1708150" y="603250"/>
          <p14:tracePt t="15447" x="1708150" y="596900"/>
          <p14:tracePt t="15463" x="1695450" y="590550"/>
          <p14:tracePt t="15519" x="1695450" y="584200"/>
          <p14:tracePt t="15527" x="1695450" y="577850"/>
          <p14:tracePt t="15559" x="1695450" y="565150"/>
          <p14:tracePt t="15575" x="1695450" y="558800"/>
          <p14:tracePt t="15615" x="1682750" y="552450"/>
          <p14:tracePt t="15623" x="1682750" y="539750"/>
          <p14:tracePt t="15647" x="1676400" y="527050"/>
          <p14:tracePt t="15655" x="1663700" y="501650"/>
          <p14:tracePt t="15662" x="1657350" y="482600"/>
          <p14:tracePt t="15663" x="1657350" y="476250"/>
          <p14:tracePt t="15678" x="1631950" y="457200"/>
          <p14:tracePt t="16015" x="1644650" y="457200"/>
          <p14:tracePt t="16039" x="1670050" y="476250"/>
          <p14:tracePt t="16055" x="1682750" y="482600"/>
          <p14:tracePt t="16063" x="1765300" y="590550"/>
          <p14:tracePt t="16071" x="1828800" y="647700"/>
          <p14:tracePt t="16087" x="1917700" y="736600"/>
          <p14:tracePt t="16098" x="1962150" y="793750"/>
          <p14:tracePt t="16112" x="1974850" y="819150"/>
          <p14:tracePt t="16129" x="1981200" y="825500"/>
          <p14:tracePt t="16146" x="1987550" y="825500"/>
          <p14:tracePt t="16327" x="1987550" y="831850"/>
          <p14:tracePt t="16335" x="1981200" y="831850"/>
          <p14:tracePt t="16350" x="1974850" y="831850"/>
          <p14:tracePt t="16358" x="1962150" y="831850"/>
          <p14:tracePt t="16369" x="1955800" y="831850"/>
          <p14:tracePt t="16379" x="1943100" y="819150"/>
          <p14:tracePt t="16396" x="1924050" y="806450"/>
          <p14:tracePt t="16413" x="1898650" y="768350"/>
          <p14:tracePt t="16430" x="1873250" y="742950"/>
          <p14:tracePt t="16446" x="1854200" y="717550"/>
          <p14:tracePt t="16463" x="1828800" y="698500"/>
          <p14:tracePt t="16480" x="1816100" y="685800"/>
          <p14:tracePt t="16497" x="1809750" y="666750"/>
          <p14:tracePt t="16513" x="1790700" y="647700"/>
          <p14:tracePt t="16530" x="1778000" y="635000"/>
          <p14:tracePt t="16546" x="1765300" y="622300"/>
          <p14:tracePt t="16563" x="1765300" y="615950"/>
          <p14:tracePt t="16615" x="1758950" y="609600"/>
          <p14:tracePt t="16623" x="1758950" y="596900"/>
          <p14:tracePt t="16639" x="1746250" y="584200"/>
          <p14:tracePt t="16655" x="1739900" y="577850"/>
          <p14:tracePt t="16663" x="1739900" y="565150"/>
          <p14:tracePt t="16664" x="1733550" y="558800"/>
          <p14:tracePt t="16680" x="1727200" y="546100"/>
          <p14:tracePt t="16697" x="1708150" y="533400"/>
          <p14:tracePt t="16713" x="1708150" y="527050"/>
          <p14:tracePt t="16974" x="1720850" y="533400"/>
          <p14:tracePt t="16991" x="1720850" y="539750"/>
          <p14:tracePt t="16998" x="1720850" y="552450"/>
          <p14:tracePt t="17014" x="1727200" y="552450"/>
          <p14:tracePt t="17015" x="1733550" y="565150"/>
          <p14:tracePt t="17030" x="1752600" y="596900"/>
          <p14:tracePt t="17047" x="1784350" y="622300"/>
          <p14:tracePt t="17064" x="1822450" y="673100"/>
          <p14:tracePt t="17080" x="1835150" y="679450"/>
          <p14:tracePt t="17097" x="1835150" y="685800"/>
          <p14:tracePt t="17151" x="1841500" y="685800"/>
          <p14:tracePt t="17159" x="1841500" y="692150"/>
          <p14:tracePt t="17166" x="1854200" y="704850"/>
          <p14:tracePt t="17838" x="1854200" y="711200"/>
          <p14:tracePt t="17855" x="1847850" y="717550"/>
          <p14:tracePt t="18502" x="1847850" y="711200"/>
          <p14:tracePt t="18526" x="1847850" y="704850"/>
          <p14:tracePt t="18558" x="1847850" y="698500"/>
          <p14:tracePt t="18574" x="1847850" y="692150"/>
          <p14:tracePt t="18606" x="1841500" y="679450"/>
          <p14:tracePt t="18614" x="1841500" y="673100"/>
          <p14:tracePt t="18633" x="1835150" y="666750"/>
          <p14:tracePt t="18633" x="1822450" y="654050"/>
          <p14:tracePt t="18650" x="1822450" y="628650"/>
          <p14:tracePt t="18651" x="1809750" y="609600"/>
          <p14:tracePt t="18667" x="1797050" y="590550"/>
          <p14:tracePt t="18683" x="1797050" y="584200"/>
          <p14:tracePt t="18699" x="1784350" y="558800"/>
          <p14:tracePt t="18716" x="1771650" y="546100"/>
          <p14:tracePt t="18734" x="1771650" y="539750"/>
          <p14:tracePt t="18766" x="1765300" y="533400"/>
          <p14:tracePt t="18767" x="1739900" y="520700"/>
          <p14:tracePt t="18784" x="1708150" y="501650"/>
          <p14:tracePt t="18801" x="1670050" y="476250"/>
          <p14:tracePt t="18817" x="1644650" y="457200"/>
          <p14:tracePt t="18834" x="1631950" y="450850"/>
          <p14:tracePt t="18850" x="1625600" y="444500"/>
          <p14:tracePt t="18866" x="1612900" y="438150"/>
          <p14:tracePt t="18884" x="1606550" y="431800"/>
          <p14:tracePt t="18901" x="1581150" y="412750"/>
          <p14:tracePt t="18917" x="1568450" y="393700"/>
          <p14:tracePt t="18933" x="1555750" y="387350"/>
          <p14:tracePt t="18950" x="1549400" y="387350"/>
          <p14:tracePt t="19014" x="1543050" y="381000"/>
          <p14:tracePt t="19038" x="1549400" y="381000"/>
          <p14:tracePt t="19046" x="1562100" y="393700"/>
          <p14:tracePt t="19054" x="1574800" y="393700"/>
          <p14:tracePt t="19062" x="1600200" y="431800"/>
          <p14:tracePt t="19070" x="1638300" y="476250"/>
          <p14:tracePt t="19087" x="1657350" y="488950"/>
          <p14:tracePt t="19101" x="1695450" y="514350"/>
          <p14:tracePt t="19117" x="1733550" y="546100"/>
          <p14:tracePt t="19134" x="1854200" y="622300"/>
          <p14:tracePt t="19151" x="1905000" y="647700"/>
          <p14:tracePt t="19168" x="1924050" y="660400"/>
          <p14:tracePt t="19184" x="1943100" y="673100"/>
          <p14:tracePt t="19201" x="1962150" y="679450"/>
          <p14:tracePt t="19218" x="1974850" y="685800"/>
          <p14:tracePt t="19234" x="1981200" y="698500"/>
          <p14:tracePt t="19270" x="1987550" y="698500"/>
          <p14:tracePt t="19318" x="1993900" y="704850"/>
          <p14:tracePt t="19327" x="1993900" y="711200"/>
          <p14:tracePt t="19334" x="1993900" y="717550"/>
          <p14:tracePt t="19438" x="1987550" y="717550"/>
          <p14:tracePt t="19446" x="1981200" y="711200"/>
          <p14:tracePt t="19454" x="1981200" y="698500"/>
          <p14:tracePt t="19470" x="1981200" y="673100"/>
          <p14:tracePt t="19478" x="1981200" y="666750"/>
          <p14:tracePt t="19494" x="1981200" y="603250"/>
          <p14:tracePt t="19501" x="1968500" y="552450"/>
          <p14:tracePt t="19518" x="1943100" y="438150"/>
          <p14:tracePt t="19542" x="1885950" y="330200"/>
          <p14:tracePt t="19551" x="1809750" y="241300"/>
          <p14:tracePt t="19568" x="1771650" y="209550"/>
          <p14:tracePt t="19585" x="1739900" y="190500"/>
          <p14:tracePt t="19602" x="1708150" y="184150"/>
          <p14:tracePt t="19618" x="1657350" y="177800"/>
          <p14:tracePt t="19634" x="1600200" y="196850"/>
          <p14:tracePt t="19651" x="1536700" y="222250"/>
          <p14:tracePt t="19668" x="1504950" y="260350"/>
          <p14:tracePt t="19685" x="1422400" y="381000"/>
          <p14:tracePt t="19702" x="1384300" y="514350"/>
          <p14:tracePt t="19719" x="1358900" y="647700"/>
          <p14:tracePt t="19735" x="1346200" y="800100"/>
          <p14:tracePt t="19751" x="1352550" y="939800"/>
          <p14:tracePt t="19768" x="1390650" y="1066800"/>
          <p14:tracePt t="19785" x="1473200" y="1212850"/>
          <p14:tracePt t="19802" x="1511300" y="1250950"/>
          <p14:tracePt t="19819" x="1530350" y="1263650"/>
          <p14:tracePt t="19835" x="1549400" y="1270000"/>
          <p14:tracePt t="19852" x="1574800" y="1289050"/>
          <p14:tracePt t="19868" x="1600200" y="1301750"/>
          <p14:tracePt t="19886" x="1663700" y="1333500"/>
          <p14:tracePt t="19901" x="1911350" y="1346200"/>
          <p14:tracePt t="19918" x="2032000" y="1282700"/>
          <p14:tracePt t="19935" x="2082800" y="1225550"/>
          <p14:tracePt t="19951" x="2120900" y="1174750"/>
          <p14:tracePt t="19968" x="2146300" y="1136650"/>
          <p14:tracePt t="19985" x="2159000" y="1085850"/>
          <p14:tracePt t="20002" x="2178050" y="1009650"/>
          <p14:tracePt t="20018" x="2184400" y="895350"/>
          <p14:tracePt t="20035" x="2146300" y="749300"/>
          <p14:tracePt t="20052" x="2114550" y="628650"/>
          <p14:tracePt t="20069" x="2025650" y="444500"/>
          <p14:tracePt t="20085" x="1981200" y="355600"/>
          <p14:tracePt t="20102" x="1949450" y="298450"/>
          <p14:tracePt t="20118" x="1943100" y="285750"/>
          <p14:tracePt t="20136" x="1924050" y="273050"/>
          <p14:tracePt t="20152" x="1905000" y="260350"/>
          <p14:tracePt t="20169" x="1847850" y="247650"/>
          <p14:tracePt t="20186" x="1771650" y="247650"/>
          <p14:tracePt t="20203" x="1644650" y="273050"/>
          <p14:tracePt t="20219" x="1536700" y="285750"/>
          <p14:tracePt t="20236" x="1435100" y="317500"/>
          <p14:tracePt t="20253" x="1384300" y="336550"/>
          <p14:tracePt t="20270" x="1320800" y="393700"/>
          <p14:tracePt t="20286" x="1276350" y="495300"/>
          <p14:tracePt t="20303" x="1263650" y="609600"/>
          <p14:tracePt t="20319" x="1320800" y="800100"/>
          <p14:tracePt t="20336" x="1422400" y="952500"/>
          <p14:tracePt t="20353" x="1587500" y="1155700"/>
          <p14:tracePt t="20369" x="1631950" y="1187450"/>
          <p14:tracePt t="20385" x="1657350" y="1200150"/>
          <p14:tracePt t="20403" x="1695450" y="1219200"/>
          <p14:tracePt t="20419" x="1739900" y="1238250"/>
          <p14:tracePt t="20436" x="1809750" y="1250950"/>
          <p14:tracePt t="20453" x="1911350" y="1250950"/>
          <p14:tracePt t="20470" x="1949450" y="1244600"/>
          <p14:tracePt t="20487" x="2019300" y="1225550"/>
          <p14:tracePt t="20503" x="2044700" y="1206500"/>
          <p14:tracePt t="20520" x="2070100" y="1181100"/>
          <p14:tracePt t="20536" x="2076450" y="1168400"/>
          <p14:tracePt t="20727" x="0" y="0"/>
        </p14:tracePtLst>
        <p14:tracePtLst>
          <p14:tracePt t="51055" x="1866900" y="685800"/>
          <p14:tracePt t="51143" x="1860550" y="679450"/>
          <p14:tracePt t="51175" x="1854200" y="679450"/>
          <p14:tracePt t="51183" x="1841500" y="679450"/>
          <p14:tracePt t="51191" x="1835150" y="679450"/>
          <p14:tracePt t="51199" x="1828800" y="679450"/>
          <p14:tracePt t="51207" x="1822450" y="679450"/>
          <p14:tracePt t="51271" x="1816100" y="679450"/>
          <p14:tracePt t="51287" x="1809750" y="679450"/>
          <p14:tracePt t="51295" x="1803400" y="679450"/>
          <p14:tracePt t="51319" x="1797050" y="685800"/>
          <p14:tracePt t="51391" x="1797050" y="692150"/>
          <p14:tracePt t="51407" x="1803400" y="692150"/>
          <p14:tracePt t="51415" x="1816100" y="692150"/>
          <p14:tracePt t="51439" x="1828800" y="692150"/>
          <p14:tracePt t="51444" x="1835150" y="692150"/>
          <p14:tracePt t="51457" x="1841500" y="692150"/>
          <p14:tracePt t="51511" x="1847850" y="692150"/>
          <p14:tracePt t="51519" x="1860550" y="692150"/>
          <p14:tracePt t="51543" x="1866900" y="685800"/>
          <p14:tracePt t="51559" x="1866900" y="679450"/>
          <p14:tracePt t="51575" x="1866900" y="666750"/>
          <p14:tracePt t="51599" x="1866900" y="647700"/>
          <p14:tracePt t="51616" x="1866900" y="635000"/>
          <p14:tracePt t="51623" x="1860550" y="628650"/>
          <p14:tracePt t="51640" x="1847850" y="615950"/>
          <p14:tracePt t="51640" x="1822450" y="609600"/>
          <p14:tracePt t="51657" x="1816100" y="609600"/>
          <p14:tracePt t="51674" x="1790700" y="609600"/>
          <p14:tracePt t="51691" x="1752600" y="622300"/>
          <p14:tracePt t="51707" x="1733550" y="641350"/>
          <p14:tracePt t="51723" x="1727200" y="641350"/>
          <p14:tracePt t="51740" x="1727200" y="654050"/>
          <p14:tracePt t="51757" x="1720850" y="666750"/>
          <p14:tracePt t="51775" x="1720850" y="679450"/>
          <p14:tracePt t="51791" x="1720850" y="698500"/>
          <p14:tracePt t="51807" x="1733550" y="717550"/>
          <p14:tracePt t="51823" x="1733550" y="723900"/>
          <p14:tracePt t="51840" x="1746250" y="723900"/>
          <p14:tracePt t="51857" x="1752600" y="723900"/>
          <p14:tracePt t="51874" x="1765300" y="723900"/>
          <p14:tracePt t="51890" x="1790700" y="730250"/>
          <p14:tracePt t="51907" x="1816100" y="736600"/>
          <p14:tracePt t="51924" x="1822450" y="736600"/>
          <p14:tracePt t="51941" x="1835150" y="736600"/>
          <p14:tracePt t="51983" x="1841500" y="736600"/>
          <p14:tracePt t="51992" x="1847850" y="730250"/>
          <p14:tracePt t="51993" x="1847850" y="717550"/>
          <p14:tracePt t="52008" x="1847850" y="711200"/>
          <p14:tracePt t="52119" x="1841500" y="711200"/>
          <p14:tracePt t="52616" x="1835150" y="717550"/>
          <p14:tracePt t="52623" x="1822450" y="717550"/>
          <p14:tracePt t="52759" x="1822450" y="730250"/>
          <p14:tracePt t="52769" x="1822450" y="736600"/>
          <p14:tracePt t="52783" x="1822450" y="749300"/>
          <p14:tracePt t="52786" x="1809750" y="749300"/>
          <p14:tracePt t="53216" x="1809750" y="730250"/>
          <p14:tracePt t="53223" x="1809750" y="723900"/>
          <p14:tracePt t="55236" x="0" y="0"/>
        </p14:tracePtLst>
        <p14:tracePtLst>
          <p14:tracePt t="56952" x="1828800" y="692150"/>
          <p14:tracePt t="57312" x="1828800" y="685800"/>
          <p14:tracePt t="57320" x="1809750" y="654050"/>
          <p14:tracePt t="57320" x="1765300" y="596900"/>
          <p14:tracePt t="57336" x="1733550" y="558800"/>
          <p14:tracePt t="57337" x="1701800" y="501650"/>
          <p14:tracePt t="57351" x="1670050" y="463550"/>
          <p14:tracePt t="57367" x="1663700" y="450850"/>
          <p14:tracePt t="57536" x="1657350" y="444500"/>
          <p14:tracePt t="58024" x="1644650" y="450850"/>
          <p14:tracePt t="58032" x="1644650" y="457200"/>
          <p14:tracePt t="58039" x="1631950" y="463550"/>
          <p14:tracePt t="58052" x="1625600" y="476250"/>
          <p14:tracePt t="58052" x="1600200" y="508000"/>
          <p14:tracePt t="58068" x="1587500" y="514350"/>
          <p14:tracePt t="58085" x="1581150" y="527050"/>
          <p14:tracePt t="58102" x="1568450" y="546100"/>
          <p14:tracePt t="58118" x="1568450" y="609600"/>
          <p14:tracePt t="58135" x="1612900" y="742950"/>
          <p14:tracePt t="58151" x="1682750" y="971550"/>
          <p14:tracePt t="58168" x="1708150" y="1060450"/>
          <p14:tracePt t="58185" x="1714500" y="1092200"/>
          <p14:tracePt t="59136" x="1727200" y="1092200"/>
          <p14:tracePt t="59144" x="1784350" y="1085850"/>
          <p14:tracePt t="59152" x="1835150" y="1066800"/>
          <p14:tracePt t="59160" x="1949450" y="1009650"/>
          <p14:tracePt t="59176" x="2038350" y="927100"/>
          <p14:tracePt t="59192" x="2114550" y="838200"/>
          <p14:tracePt t="59205" x="2133600" y="800100"/>
          <p14:tracePt t="59220" x="2152650" y="768350"/>
          <p14:tracePt t="59336" x="2159000" y="768350"/>
          <p14:tracePt t="59346" x="2171700" y="755650"/>
          <p14:tracePt t="59352" x="2190750" y="736600"/>
          <p14:tracePt t="59360" x="2190750" y="730250"/>
          <p14:tracePt t="59371" x="2197100" y="723900"/>
          <p14:tracePt t="59736" x="2190750" y="685800"/>
          <p14:tracePt t="59743" x="2184400" y="647700"/>
          <p14:tracePt t="59755" x="2184400" y="615950"/>
          <p14:tracePt t="59755" x="2165350" y="565150"/>
          <p14:tracePt t="59771" x="2133600" y="501650"/>
          <p14:tracePt t="59788" x="2101850" y="431800"/>
          <p14:tracePt t="59805" x="2057400" y="361950"/>
          <p14:tracePt t="59821" x="1987550" y="292100"/>
          <p14:tracePt t="59837" x="1885950" y="222250"/>
          <p14:tracePt t="59854" x="1809750" y="165100"/>
          <p14:tracePt t="59871" x="1670050" y="101600"/>
          <p14:tracePt t="59889" x="1612900" y="88900"/>
          <p14:tracePt t="59905" x="1581150" y="88900"/>
          <p14:tracePt t="59923" x="1574800" y="88900"/>
          <p14:tracePt t="59938" x="1562100" y="88900"/>
          <p14:tracePt t="59955" x="1543050" y="95250"/>
          <p14:tracePt t="59972" x="1524000" y="101600"/>
          <p14:tracePt t="59988" x="1504950" y="114300"/>
          <p14:tracePt t="60005" x="1498600" y="120650"/>
          <p14:tracePt t="60048" x="1492250" y="120650"/>
          <p14:tracePt t="60056" x="1492250" y="133350"/>
          <p14:tracePt t="60072" x="1479550" y="139700"/>
          <p14:tracePt t="60097" x="1466850" y="165100"/>
          <p14:tracePt t="60101" x="1460500" y="165100"/>
          <p14:tracePt t="60105" x="1454150" y="177800"/>
          <p14:tracePt t="60560" x="0" y="0"/>
        </p14:tracePtLst>
        <p14:tracePtLst>
          <p14:tracePt t="68964" x="2298700" y="641350"/>
          <p14:tracePt t="69735" x="2286000" y="641350"/>
          <p14:tracePt t="69743" x="2279650" y="641350"/>
          <p14:tracePt t="69751" x="2241550" y="647700"/>
          <p14:tracePt t="69759" x="2209800" y="654050"/>
          <p14:tracePt t="69771" x="2184400" y="654050"/>
          <p14:tracePt t="69791" x="2178050" y="654050"/>
          <p14:tracePt t="69805" x="2120900" y="654050"/>
          <p14:tracePt t="69820" x="2082800" y="647700"/>
          <p14:tracePt t="69837" x="2070100" y="647700"/>
          <p14:tracePt t="69855" x="2044700" y="647700"/>
          <p14:tracePt t="69895" x="2038350" y="647700"/>
          <p14:tracePt t="69904" x="2025650" y="654050"/>
          <p14:tracePt t="69927" x="2012950" y="660400"/>
          <p14:tracePt t="70712" x="2000250" y="666750"/>
          <p14:tracePt t="70719" x="1981200" y="673100"/>
          <p14:tracePt t="70727" x="1930400" y="679450"/>
          <p14:tracePt t="70735" x="1905000" y="685800"/>
          <p14:tracePt t="70755" x="1879600" y="692150"/>
          <p14:tracePt t="70772" x="1860550" y="698500"/>
          <p14:tracePt t="70887" x="1847850" y="698500"/>
          <p14:tracePt t="70895" x="1835150" y="698500"/>
          <p14:tracePt t="70920" x="1803400" y="704850"/>
          <p14:tracePt t="70927" x="1784350" y="704850"/>
          <p14:tracePt t="70935" x="1771650" y="704850"/>
          <p14:tracePt t="70943" x="1739900" y="704850"/>
          <p14:tracePt t="70956" x="1714500" y="704850"/>
          <p14:tracePt t="70973" x="1701800" y="704850"/>
          <p14:tracePt t="71039" x="1695450" y="704850"/>
          <p14:tracePt t="71127" x="1689100" y="704850"/>
          <p14:tracePt t="71135" x="1682750" y="704850"/>
          <p14:tracePt t="71664" x="1689100" y="704850"/>
          <p14:tracePt t="71671" x="1689100" y="692150"/>
          <p14:tracePt t="71679" x="1695450" y="673100"/>
          <p14:tracePt t="71687" x="1695450" y="660400"/>
          <p14:tracePt t="71691" x="1695450" y="647700"/>
          <p14:tracePt t="71707" x="1695450" y="641350"/>
          <p14:tracePt t="71724" x="1701800" y="635000"/>
          <p14:tracePt t="71741" x="1701800" y="628650"/>
          <p14:tracePt t="71758" x="1708150" y="615950"/>
          <p14:tracePt t="71775" x="1708150" y="609600"/>
          <p14:tracePt t="71815" x="1708150" y="596900"/>
          <p14:tracePt t="71839" x="1708150" y="590550"/>
          <p14:tracePt t="71847" x="1701800" y="584200"/>
          <p14:tracePt t="71855" x="1701800" y="577850"/>
          <p14:tracePt t="71863" x="1701800" y="571500"/>
          <p14:tracePt t="71874" x="1701800" y="565150"/>
          <p14:tracePt t="71960" x="1695450" y="558800"/>
          <p14:tracePt t="71967" x="1689100" y="552450"/>
          <p14:tracePt t="71983" x="1682750" y="552450"/>
          <p14:tracePt t="72599" x="1651000" y="527050"/>
          <p14:tracePt t="72607" x="1631950" y="514350"/>
          <p14:tracePt t="72618" x="1606550" y="488950"/>
          <p14:tracePt t="72623" x="1574800" y="469900"/>
          <p14:tracePt t="72642" x="1543050" y="450850"/>
          <p14:tracePt t="72647" x="1511300" y="431800"/>
          <p14:tracePt t="72659" x="1498600" y="419100"/>
          <p14:tracePt t="72695" x="1492250" y="412750"/>
          <p14:tracePt t="72847" x="1492250" y="419100"/>
          <p14:tracePt t="72855" x="1530350" y="488950"/>
          <p14:tracePt t="72871" x="1555750" y="520700"/>
          <p14:tracePt t="72879" x="1619250" y="590550"/>
          <p14:tracePt t="72887" x="1657350" y="622300"/>
          <p14:tracePt t="72895" x="1758950" y="679450"/>
          <p14:tracePt t="72909" x="1822450" y="711200"/>
          <p14:tracePt t="72927" x="1847850" y="723900"/>
          <p14:tracePt t="72951" x="1847850" y="730250"/>
          <p14:tracePt t="73207" x="1847850" y="736600"/>
          <p14:tracePt t="73215" x="1822450" y="781050"/>
          <p14:tracePt t="73226" x="1797050" y="819150"/>
          <p14:tracePt t="73231" x="1663700" y="1022350"/>
          <p14:tracePt t="73243" x="1517650" y="1270000"/>
          <p14:tracePt t="73261" x="1320800" y="1600200"/>
          <p14:tracePt t="73277" x="1238250" y="1714500"/>
          <p14:tracePt t="73295" x="1231900" y="1720850"/>
          <p14:tracePt t="73311" x="1244600" y="1714500"/>
          <p14:tracePt t="73329" x="1263650" y="1689100"/>
          <p14:tracePt t="73344" x="1270000" y="1682750"/>
          <p14:tracePt t="73361" x="1276350" y="1676400"/>
          <p14:tracePt t="73377" x="1308100" y="1644650"/>
          <p14:tracePt t="73395" x="1339850" y="1619250"/>
          <p14:tracePt t="73412" x="1358900" y="1593850"/>
          <p14:tracePt t="73428" x="1371600" y="1581150"/>
          <p14:tracePt t="73520" x="1377950" y="1574800"/>
          <p14:tracePt t="73544" x="1377950" y="1562100"/>
          <p14:tracePt t="73560" x="1377950" y="1549400"/>
          <p14:tracePt t="73570" x="1377950" y="1543050"/>
          <p14:tracePt t="73576" x="1377950" y="1524000"/>
          <p14:tracePt t="73595" x="1377950" y="1492250"/>
          <p14:tracePt t="73596" x="1371600" y="1466850"/>
          <p14:tracePt t="73612" x="1371600" y="1416050"/>
          <p14:tracePt t="73628" x="1403350" y="1314450"/>
          <p14:tracePt t="73645" x="1447800" y="1149350"/>
          <p14:tracePt t="73662" x="1492250" y="1003300"/>
          <p14:tracePt t="73678" x="1511300" y="939800"/>
          <p14:tracePt t="73694" x="1524000" y="908050"/>
          <p14:tracePt t="73711" x="1543050" y="882650"/>
          <p14:tracePt t="73729" x="1574800" y="863600"/>
          <p14:tracePt t="73745" x="1587500" y="844550"/>
          <p14:tracePt t="73960" x="1593850" y="844550"/>
          <p14:tracePt t="74000" x="1606550" y="844550"/>
          <p14:tracePt t="74040" x="1606550" y="850900"/>
          <p14:tracePt t="74236" x="0" y="0"/>
        </p14:tracePtLst>
        <p14:tracePtLst>
          <p14:tracePt t="75953" x="1943100" y="1447800"/>
          <p14:tracePt t="76200" x="1936750" y="1447800"/>
          <p14:tracePt t="76208" x="1924050" y="1447800"/>
          <p14:tracePt t="76224" x="1917700" y="1447800"/>
          <p14:tracePt t="76232" x="1898650" y="1447800"/>
          <p14:tracePt t="76249" x="1892300" y="1447800"/>
          <p14:tracePt t="76250" x="1866900" y="1441450"/>
          <p14:tracePt t="76266" x="1847850" y="1428750"/>
          <p14:tracePt t="76283" x="1828800" y="1422400"/>
          <p14:tracePt t="76299" x="1809750" y="1409700"/>
          <p14:tracePt t="76316" x="1790700" y="1409700"/>
          <p14:tracePt t="76333" x="1771650" y="1397000"/>
          <p14:tracePt t="76349" x="1758950" y="1384300"/>
          <p14:tracePt t="76365" x="1739900" y="1371600"/>
          <p14:tracePt t="76383" x="1708150" y="1358900"/>
          <p14:tracePt t="76400" x="1689100" y="1352550"/>
          <p14:tracePt t="76416" x="1670050" y="1339850"/>
          <p14:tracePt t="76433" x="1657350" y="1339850"/>
          <p14:tracePt t="76449" x="1612900" y="1320800"/>
          <p14:tracePt t="76466" x="1587500" y="1314450"/>
          <p14:tracePt t="76483" x="1555750" y="1301750"/>
          <p14:tracePt t="76500" x="1536700" y="1295400"/>
          <p14:tracePt t="76517" x="1530350" y="1295400"/>
          <p14:tracePt t="76534" x="1511300" y="1295400"/>
          <p14:tracePt t="76550" x="1504950" y="1295400"/>
          <p14:tracePt t="76567" x="1485900" y="1295400"/>
          <p14:tracePt t="76584" x="1479550" y="1295400"/>
          <p14:tracePt t="76601" x="1473200" y="1295400"/>
          <p14:tracePt t="76657" x="1466850" y="1295400"/>
          <p14:tracePt t="76664" x="1460500" y="1295400"/>
          <p14:tracePt t="76672" x="1454150" y="1295400"/>
          <p14:tracePt t="76688" x="1435100" y="1301750"/>
          <p14:tracePt t="76728" x="1428750" y="1301750"/>
          <p14:tracePt t="76752" x="1422400" y="1308100"/>
          <p14:tracePt t="76760" x="1416050" y="1320800"/>
          <p14:tracePt t="76776" x="1416050" y="1327150"/>
          <p14:tracePt t="76784" x="1416050" y="1333500"/>
          <p14:tracePt t="76784" x="1403350" y="1352550"/>
          <p14:tracePt t="76800" x="1390650" y="1371600"/>
          <p14:tracePt t="76816" x="1390650" y="1377950"/>
          <p14:tracePt t="76833" x="1390650" y="1390650"/>
          <p14:tracePt t="76850" x="1390650" y="1403350"/>
          <p14:tracePt t="76867" x="1390650" y="1416050"/>
          <p14:tracePt t="76884" x="1384300" y="1428750"/>
          <p14:tracePt t="76900" x="1384300" y="1441450"/>
          <p14:tracePt t="76917" x="1384300" y="1454150"/>
          <p14:tracePt t="76934" x="1384300" y="1466850"/>
          <p14:tracePt t="76950" x="1384300" y="1473200"/>
          <p14:tracePt t="76967" x="1384300" y="1492250"/>
          <p14:tracePt t="76984" x="1390650" y="1498600"/>
          <p14:tracePt t="77000" x="1390650" y="1504950"/>
          <p14:tracePt t="77017" x="1390650" y="1511300"/>
          <p14:tracePt t="77034" x="1397000" y="1511300"/>
          <p14:tracePt t="77051" x="1409700" y="1517650"/>
          <p14:tracePt t="77067" x="1422400" y="1524000"/>
          <p14:tracePt t="77104" x="1428750" y="1524000"/>
          <p14:tracePt t="77120" x="1435100" y="1530350"/>
          <p14:tracePt t="77134" x="1441450" y="1530350"/>
          <p14:tracePt t="77136" x="1466850" y="1530350"/>
          <p14:tracePt t="77151" x="1492250" y="1536700"/>
          <p14:tracePt t="77167" x="1543050" y="1549400"/>
          <p14:tracePt t="77184" x="1638300" y="1555750"/>
          <p14:tracePt t="77201" x="1670050" y="1555750"/>
          <p14:tracePt t="77217" x="1708150" y="1549400"/>
          <p14:tracePt t="77234" x="1746250" y="1524000"/>
          <p14:tracePt t="77251" x="1758950" y="1511300"/>
          <p14:tracePt t="77368" x="1758950" y="1504950"/>
          <p14:tracePt t="77376" x="1758950" y="1498600"/>
          <p14:tracePt t="77384" x="1746250" y="1492250"/>
          <p14:tracePt t="77410" x="1739900" y="1485900"/>
          <p14:tracePt t="77418" x="1733550" y="1479550"/>
          <p14:tracePt t="77418" x="1720850" y="1473200"/>
          <p14:tracePt t="77434" x="1708150" y="1460500"/>
          <p14:tracePt t="77451" x="1701800" y="1460500"/>
          <p14:tracePt t="77467" x="1695450" y="1460500"/>
          <p14:tracePt t="77484" x="1682750" y="1447800"/>
          <p14:tracePt t="77501" x="1638300" y="1441450"/>
          <p14:tracePt t="77518" x="1612900" y="1435100"/>
          <p14:tracePt t="77535" x="1549400" y="1409700"/>
          <p14:tracePt t="77552" x="1536700" y="1403350"/>
          <p14:tracePt t="77568" x="1511300" y="1403350"/>
          <p14:tracePt t="77648" x="1511300" y="1397000"/>
          <p14:tracePt t="77656" x="1504950" y="1397000"/>
          <p14:tracePt t="77664" x="1492250" y="1397000"/>
          <p14:tracePt t="77688" x="1485900" y="1397000"/>
          <p14:tracePt t="77696" x="1460500" y="1397000"/>
          <p14:tracePt t="77712" x="1454150" y="1397000"/>
          <p14:tracePt t="77720" x="1447800" y="1397000"/>
          <p14:tracePt t="77736" x="1428750" y="1397000"/>
          <p14:tracePt t="77752" x="1416050" y="1397000"/>
          <p14:tracePt t="77768" x="1409700" y="1397000"/>
          <p14:tracePt t="77784" x="1403350" y="1397000"/>
          <p14:tracePt t="77802" x="1390650" y="1409700"/>
          <p14:tracePt t="77818" x="1384300" y="1422400"/>
          <p14:tracePt t="77835" x="1384300" y="1435100"/>
          <p14:tracePt t="77852" x="1384300" y="1441450"/>
          <p14:tracePt t="77869" x="1384300" y="1447800"/>
          <p14:tracePt t="77885" x="1384300" y="1454150"/>
          <p14:tracePt t="77901" x="1390650" y="1460500"/>
          <p14:tracePt t="77918" x="1390650" y="1473200"/>
          <p14:tracePt t="77935" x="1390650" y="1492250"/>
          <p14:tracePt t="77952" x="1390650" y="1511300"/>
          <p14:tracePt t="77968" x="1390650" y="1517650"/>
          <p14:tracePt t="77985" x="1397000" y="1530350"/>
          <p14:tracePt t="78056" x="1409700" y="1536700"/>
          <p14:tracePt t="78176" x="1416050" y="1536700"/>
          <p14:tracePt t="78312" x="1416050" y="1543050"/>
          <p14:tracePt t="78335" x="1409700" y="1549400"/>
          <p14:tracePt t="78359" x="1403350" y="1549400"/>
          <p14:tracePt t="78424" x="1397000" y="1555750"/>
          <p14:tracePt t="78472" x="1397000" y="1562100"/>
          <p14:tracePt t="78481" x="1390650" y="1568450"/>
          <p14:tracePt t="78487" x="1384300" y="1568450"/>
          <p14:tracePt t="78496" x="1377950" y="1581150"/>
          <p14:tracePt t="78512" x="1365250" y="1587500"/>
          <p14:tracePt t="78520" x="1365250" y="1593850"/>
          <p14:tracePt t="78560" x="1358900" y="1593850"/>
          <p14:tracePt t="78840" x="1365250" y="1593850"/>
          <p14:tracePt t="78857" x="1371600" y="1593850"/>
          <p14:tracePt t="78872" x="1384300" y="1593850"/>
          <p14:tracePt t="78888" x="1397000" y="1587500"/>
          <p14:tracePt t="78896" x="1409700" y="1587500"/>
          <p14:tracePt t="78903" x="1447800" y="1581150"/>
          <p14:tracePt t="78927" x="1479550" y="1581150"/>
          <p14:tracePt t="78936" x="1511300" y="1581150"/>
          <p14:tracePt t="78953" x="1536700" y="1587500"/>
          <p14:tracePt t="78970" x="1549400" y="1587500"/>
          <p14:tracePt t="79039" x="1549400" y="1593850"/>
          <p14:tracePt t="79056" x="1549400" y="1600200"/>
          <p14:tracePt t="79064" x="1543050" y="1600200"/>
          <p14:tracePt t="79071" x="1536700" y="1600200"/>
          <p14:tracePt t="79088" x="1530350" y="1612900"/>
          <p14:tracePt t="79405" x="0" y="0"/>
        </p14:tracePtLst>
        <p14:tracePtLst>
          <p14:tracePt t="92007" x="3238500" y="3670300"/>
          <p14:tracePt t="92032" x="3244850" y="3670300"/>
          <p14:tracePt t="92048" x="3251200" y="3670300"/>
          <p14:tracePt t="92056" x="3257550" y="3670300"/>
          <p14:tracePt t="92080" x="3263900" y="3670300"/>
          <p14:tracePt t="92112" x="3276600" y="3676650"/>
          <p14:tracePt t="92121" x="3276600" y="3683000"/>
          <p14:tracePt t="92128" x="3289300" y="3702050"/>
          <p14:tracePt t="92136" x="3289300" y="3708400"/>
          <p14:tracePt t="92144" x="3333750" y="3771900"/>
          <p14:tracePt t="92160" x="3340100" y="3790950"/>
          <p14:tracePt t="92176" x="3352800" y="3810000"/>
          <p14:tracePt t="92200" x="3378200" y="3854450"/>
          <p14:tracePt t="92216" x="3397250" y="3917950"/>
          <p14:tracePt t="92232" x="3429000" y="4000500"/>
          <p14:tracePt t="92243" x="3429000" y="4019550"/>
          <p14:tracePt t="92264" x="3435350" y="4025900"/>
          <p14:tracePt t="92280" x="3441700" y="4051300"/>
          <p14:tracePt t="92296" x="3441700" y="4076700"/>
          <p14:tracePt t="92312" x="3441700" y="4102100"/>
          <p14:tracePt t="92326" x="3435350" y="4146550"/>
          <p14:tracePt t="92344" x="3435350" y="4171950"/>
          <p14:tracePt t="92360" x="3429000" y="4210050"/>
          <p14:tracePt t="92377" x="3429000" y="4305300"/>
          <p14:tracePt t="92393" x="3441700" y="4413250"/>
          <p14:tracePt t="92410" x="3467100" y="4527550"/>
          <p14:tracePt t="92428" x="3492500" y="4610100"/>
          <p14:tracePt t="92443" x="3498850" y="4629150"/>
          <p14:tracePt t="92459" x="3498850" y="4654550"/>
          <p14:tracePt t="92477" x="3498850" y="4660900"/>
          <p14:tracePt t="92616" x="3505200" y="4660900"/>
          <p14:tracePt t="92623" x="3530600" y="4667250"/>
          <p14:tracePt t="92632" x="3549650" y="4673600"/>
          <p14:tracePt t="92640" x="3575050" y="4673600"/>
          <p14:tracePt t="92648" x="3625850" y="4686300"/>
          <p14:tracePt t="92661" x="3702050" y="4686300"/>
          <p14:tracePt t="92680" x="3797300" y="4654550"/>
          <p14:tracePt t="92694" x="3886200" y="4578350"/>
          <p14:tracePt t="92710" x="3956050" y="4502150"/>
          <p14:tracePt t="92727" x="4051300" y="4362450"/>
          <p14:tracePt t="92744" x="4089400" y="4305300"/>
          <p14:tracePt t="92761" x="4127500" y="4108450"/>
          <p14:tracePt t="92776" x="4140200" y="3949700"/>
          <p14:tracePt t="92794" x="4140200" y="3740150"/>
          <p14:tracePt t="92810" x="4127500" y="3568700"/>
          <p14:tracePt t="92827" x="4114800" y="3454400"/>
          <p14:tracePt t="92844" x="4108450" y="3378200"/>
          <p14:tracePt t="92861" x="4102100" y="3276600"/>
          <p14:tracePt t="92878" x="4089400" y="3219450"/>
          <p14:tracePt t="92894" x="4083050" y="3155950"/>
          <p14:tracePt t="92910" x="4076700" y="3073400"/>
          <p14:tracePt t="92928" x="4076700" y="3009900"/>
          <p14:tracePt t="92944" x="4076700" y="2698750"/>
          <p14:tracePt t="92960" x="4064000" y="2559050"/>
          <p14:tracePt t="92977" x="4064000" y="2476500"/>
          <p14:tracePt t="92994" x="4089400" y="2393950"/>
          <p14:tracePt t="93011" x="4127500" y="2330450"/>
          <p14:tracePt t="93028" x="4222750" y="2209800"/>
          <p14:tracePt t="93044" x="4292600" y="2120900"/>
          <p14:tracePt t="93061" x="4406900" y="2006600"/>
          <p14:tracePt t="93077" x="4508500" y="1924050"/>
          <p14:tracePt t="93095" x="4622800" y="1866900"/>
          <p14:tracePt t="93111" x="4933950" y="1714500"/>
          <p14:tracePt t="93127" x="5060950" y="1644650"/>
          <p14:tracePt t="93144" x="5118100" y="1619250"/>
          <p14:tracePt t="93161" x="5130800" y="1619250"/>
          <p14:tracePt t="93177" x="5143500" y="1619250"/>
          <p14:tracePt t="93195" x="5168900" y="1638300"/>
          <p14:tracePt t="93211" x="5257800" y="1638300"/>
          <p14:tracePt t="93228" x="5410200" y="1631950"/>
          <p14:tracePt t="93244" x="5499100" y="1625600"/>
          <p14:tracePt t="93261" x="5632450" y="1638300"/>
          <p14:tracePt t="93277" x="5753100" y="1644650"/>
          <p14:tracePt t="93294" x="5829300" y="1651000"/>
          <p14:tracePt t="93311" x="5842000" y="1651000"/>
          <p14:tracePt t="93328" x="5861050" y="1657350"/>
          <p14:tracePt t="93345" x="5873750" y="1663700"/>
          <p14:tracePt t="93362" x="5994400" y="1695450"/>
          <p14:tracePt t="93378" x="6026150" y="1695450"/>
          <p14:tracePt t="93472" x="6038850" y="1695450"/>
          <p14:tracePt t="93480" x="6051550" y="1701800"/>
          <p14:tracePt t="93488" x="6057900" y="1701800"/>
          <p14:tracePt t="93496" x="6064250" y="1708150"/>
          <p14:tracePt t="93496" x="6076950" y="1708150"/>
          <p14:tracePt t="93512" x="6153150" y="1727200"/>
          <p14:tracePt t="93528" x="6330950" y="1771650"/>
          <p14:tracePt t="93545" x="6502400" y="1790700"/>
          <p14:tracePt t="93562" x="6521450" y="1790700"/>
          <p14:tracePt t="93880" x="6515100" y="1790700"/>
          <p14:tracePt t="93888" x="6489700" y="1797050"/>
          <p14:tracePt t="93896" x="6432550" y="1803400"/>
          <p14:tracePt t="93904" x="6394450" y="1809750"/>
          <p14:tracePt t="93919" x="6388100" y="1809750"/>
          <p14:tracePt t="93936" x="6362700" y="1809750"/>
          <p14:tracePt t="93955" x="6350000" y="1816100"/>
          <p14:tracePt t="93962" x="6299200" y="1816100"/>
          <p14:tracePt t="93978" x="6254750" y="1822450"/>
          <p14:tracePt t="93996" x="6248400" y="1822450"/>
          <p14:tracePt t="94040" x="6248400" y="1828800"/>
          <p14:tracePt t="94112" x="6235700" y="1828800"/>
          <p14:tracePt t="94168" x="6229350" y="1828800"/>
          <p14:tracePt t="94175" x="6223000" y="1828800"/>
          <p14:tracePt t="94178" x="6203950" y="1828800"/>
          <p14:tracePt t="94200" x="6191250" y="1828800"/>
          <p14:tracePt t="94215" x="6184900" y="1835150"/>
          <p14:tracePt t="94272" x="0" y="0"/>
        </p14:tracePtLst>
        <p14:tracePtLst>
          <p14:tracePt t="96920" x="6102350" y="1797050"/>
          <p14:tracePt t="97055" x="6115050" y="1797050"/>
          <p14:tracePt t="97063" x="6127750" y="1797050"/>
          <p14:tracePt t="97071" x="6134100" y="1797050"/>
          <p14:tracePt t="97087" x="6146800" y="1797050"/>
          <p14:tracePt t="97135" x="6159500" y="1797050"/>
          <p14:tracePt t="97151" x="6165850" y="1797050"/>
          <p14:tracePt t="97160" x="6172200" y="1797050"/>
          <p14:tracePt t="97223" x="6178550" y="1797050"/>
          <p14:tracePt t="97239" x="6184900" y="1797050"/>
          <p14:tracePt t="97251" x="6191250" y="1803400"/>
          <p14:tracePt t="97255" x="6197600" y="1816100"/>
          <p14:tracePt t="97255" x="6203950" y="1816100"/>
          <p14:tracePt t="97431" x="6203950" y="1822450"/>
          <p14:tracePt t="97444" x="6210300" y="1828800"/>
          <p14:tracePt t="97471" x="6216650" y="1835150"/>
          <p14:tracePt t="97511" x="6216650" y="1841500"/>
          <p14:tracePt t="97519" x="6223000" y="1847850"/>
          <p14:tracePt t="97527" x="6223000" y="1854200"/>
          <p14:tracePt t="97535" x="6229350" y="1860550"/>
          <p14:tracePt t="97640" x="6229350" y="1866900"/>
          <p14:tracePt t="97647" x="6242050" y="1873250"/>
          <p14:tracePt t="97655" x="6242050" y="1879600"/>
          <p14:tracePt t="97663" x="6248400" y="1885950"/>
          <p14:tracePt t="97671" x="6254750" y="1885950"/>
          <p14:tracePt t="98156" x="0" y="0"/>
        </p14:tracePtLst>
        <p14:tracePtLst>
          <p14:tracePt t="102734" x="6248400" y="2527300"/>
          <p14:tracePt t="102743" x="6248400" y="2520950"/>
          <p14:tracePt t="102815" x="6248400" y="2514600"/>
          <p14:tracePt t="102823" x="6248400" y="2508250"/>
          <p14:tracePt t="102911" x="6248400" y="2495550"/>
          <p14:tracePt t="102935" x="6242050" y="2489200"/>
          <p14:tracePt t="102999" x="6235700" y="2489200"/>
          <p14:tracePt t="103007" x="6229350" y="2489200"/>
          <p14:tracePt t="103015" x="6223000" y="2489200"/>
          <p14:tracePt t="103023" x="6210300" y="2489200"/>
          <p14:tracePt t="103031" x="6191250" y="2489200"/>
          <p14:tracePt t="103047" x="6172200" y="2489200"/>
          <p14:tracePt t="103063" x="6134100" y="2489200"/>
          <p14:tracePt t="103079" x="6076950" y="2495550"/>
          <p14:tracePt t="103095" x="6032500" y="2495550"/>
          <p14:tracePt t="103095" x="5949950" y="2495550"/>
          <p14:tracePt t="103111" x="5899150" y="2495550"/>
          <p14:tracePt t="103127" x="5880100" y="2495550"/>
          <p14:tracePt t="103143" x="5867400" y="2495550"/>
          <p14:tracePt t="103183" x="5861050" y="2495550"/>
          <p14:tracePt t="103200" x="5854700" y="2495550"/>
          <p14:tracePt t="103207" x="5848350" y="2495550"/>
          <p14:tracePt t="103231" x="5842000" y="2495550"/>
          <p14:tracePt t="103244" x="5829300" y="2501900"/>
          <p14:tracePt t="103247" x="5816600" y="2501900"/>
          <p14:tracePt t="103263" x="5797550" y="2508250"/>
          <p14:tracePt t="103279" x="5759450" y="2514600"/>
          <p14:tracePt t="103295" x="5702300" y="2533650"/>
          <p14:tracePt t="103311" x="5664200" y="2546350"/>
          <p14:tracePt t="103327" x="5632450" y="2559050"/>
          <p14:tracePt t="103344" x="5607050" y="2571750"/>
          <p14:tracePt t="103361" x="5562600" y="2603500"/>
          <p14:tracePt t="103378" x="5537200" y="2622550"/>
          <p14:tracePt t="103395" x="5511800" y="2641600"/>
          <p14:tracePt t="103411" x="5492750" y="2654300"/>
          <p14:tracePt t="103427" x="5473700" y="2673350"/>
          <p14:tracePt t="103444" x="5435600" y="2711450"/>
          <p14:tracePt t="103461" x="5416550" y="2724150"/>
          <p14:tracePt t="103478" x="5378450" y="2755900"/>
          <p14:tracePt t="103494" x="5334000" y="2800350"/>
          <p14:tracePt t="103512" x="5308600" y="2838450"/>
          <p14:tracePt t="103528" x="5270500" y="2908300"/>
          <p14:tracePt t="103545" x="5251450" y="2940050"/>
          <p14:tracePt t="103562" x="5232400" y="2984500"/>
          <p14:tracePt t="103578" x="5213350" y="3022600"/>
          <p14:tracePt t="103595" x="5200650" y="3073400"/>
          <p14:tracePt t="103612" x="5187950" y="3130550"/>
          <p14:tracePt t="103628" x="5187950" y="3149600"/>
          <p14:tracePt t="103645" x="5194300" y="3181350"/>
          <p14:tracePt t="103662" x="5207000" y="3200400"/>
          <p14:tracePt t="103678" x="5219700" y="3213100"/>
          <p14:tracePt t="103695" x="5251450" y="3232150"/>
          <p14:tracePt t="103712" x="5264150" y="3251200"/>
          <p14:tracePt t="103729" x="5314950" y="3295650"/>
          <p14:tracePt t="103745" x="5353050" y="3321050"/>
          <p14:tracePt t="103762" x="5378450" y="3340100"/>
          <p14:tracePt t="103778" x="5416550" y="3359150"/>
          <p14:tracePt t="103795" x="5480050" y="3390900"/>
          <p14:tracePt t="103812" x="5549900" y="3416300"/>
          <p14:tracePt t="103829" x="5715000" y="3448050"/>
          <p14:tracePt t="103845" x="5797550" y="3454400"/>
          <p14:tracePt t="103862" x="5899150" y="3473450"/>
          <p14:tracePt t="103878" x="5943600" y="3486150"/>
          <p14:tracePt t="103895" x="6019800" y="3492500"/>
          <p14:tracePt t="103912" x="6083300" y="3492500"/>
          <p14:tracePt t="103929" x="6146800" y="3492500"/>
          <p14:tracePt t="103945" x="6223000" y="3492500"/>
          <p14:tracePt t="103962" x="6299200" y="3492500"/>
          <p14:tracePt t="103979" x="6470650" y="3492500"/>
          <p14:tracePt t="103995" x="6540500" y="3486150"/>
          <p14:tracePt t="104012" x="6604000" y="3454400"/>
          <p14:tracePt t="104029" x="6673850" y="3422650"/>
          <p14:tracePt t="104046" x="6743700" y="3378200"/>
          <p14:tracePt t="104063" x="6864350" y="3308350"/>
          <p14:tracePt t="104079" x="6889750" y="3295650"/>
          <p14:tracePt t="104096" x="6940550" y="3257550"/>
          <p14:tracePt t="104112" x="6972300" y="3232150"/>
          <p14:tracePt t="104129" x="6997700" y="3194050"/>
          <p14:tracePt t="104146" x="7067550" y="3073400"/>
          <p14:tracePt t="104163" x="7099300" y="3022600"/>
          <p14:tracePt t="104179" x="7137400" y="2952750"/>
          <p14:tracePt t="104195" x="7169150" y="2908300"/>
          <p14:tracePt t="104212" x="7181850" y="2870200"/>
          <p14:tracePt t="104229" x="7181850" y="2819400"/>
          <p14:tracePt t="104246" x="7181850" y="2755900"/>
          <p14:tracePt t="104263" x="7175500" y="2730500"/>
          <p14:tracePt t="104279" x="7175500" y="2724150"/>
          <p14:tracePt t="104295" x="7162800" y="2692400"/>
          <p14:tracePt t="104335" x="7150100" y="2679700"/>
          <p14:tracePt t="104343" x="7137400" y="2673350"/>
          <p14:tracePt t="104351" x="7105650" y="2641600"/>
          <p14:tracePt t="104363" x="7067550" y="2616200"/>
          <p14:tracePt t="104380" x="6997700" y="2584450"/>
          <p14:tracePt t="104396" x="6927850" y="2552700"/>
          <p14:tracePt t="104413" x="6845300" y="2527300"/>
          <p14:tracePt t="104430" x="6756400" y="2514600"/>
          <p14:tracePt t="104446" x="6629400" y="2495550"/>
          <p14:tracePt t="104462" x="6413500" y="2470150"/>
          <p14:tracePt t="104479" x="6178550" y="2451100"/>
          <p14:tracePt t="104497" x="5969000" y="2425700"/>
          <p14:tracePt t="104514" x="5892800" y="2425700"/>
          <p14:tracePt t="104530" x="5816600" y="2432050"/>
          <p14:tracePt t="104547" x="5740400" y="2438400"/>
          <p14:tracePt t="104563" x="5638800" y="2438400"/>
          <p14:tracePt t="104580" x="5562600" y="2438400"/>
          <p14:tracePt t="104597" x="5480050" y="2432050"/>
          <p14:tracePt t="104613" x="5454650" y="2432050"/>
          <p14:tracePt t="104630" x="5429250" y="2432050"/>
          <p14:tracePt t="104630" x="5422900" y="2444750"/>
          <p14:tracePt t="104647" x="5397500" y="2444750"/>
          <p14:tracePt t="104663" x="5365750" y="2457450"/>
          <p14:tracePt t="104679" x="5353050" y="2463800"/>
          <p14:tracePt t="104696" x="5289550" y="2501900"/>
          <p14:tracePt t="104713" x="5245100" y="2533650"/>
          <p14:tracePt t="104730" x="5219700" y="2565400"/>
          <p14:tracePt t="104747" x="5200650" y="2635250"/>
          <p14:tracePt t="104764" x="5194300" y="2679700"/>
          <p14:tracePt t="104780" x="5194300" y="2724150"/>
          <p14:tracePt t="104797" x="5213350" y="2743200"/>
          <p14:tracePt t="104813" x="5226050" y="2743200"/>
          <p14:tracePt t="104830" x="5251450" y="2749550"/>
          <p14:tracePt t="104847" x="5276850" y="2755900"/>
          <p14:tracePt t="104863" x="5302250" y="2762250"/>
          <p14:tracePt t="104879" x="5308600" y="2762250"/>
          <p14:tracePt t="104897" x="5372100" y="2813050"/>
          <p14:tracePt t="104914" x="5410200" y="2838450"/>
          <p14:tracePt t="104931" x="5441950" y="2863850"/>
          <p14:tracePt t="104946" x="5448300" y="2863850"/>
          <p14:tracePt t="104963" x="5454650" y="2870200"/>
          <p14:tracePt t="105099" x="0" y="0"/>
        </p14:tracePtLst>
        <p14:tracePtLst>
          <p14:tracePt t="116108" x="2889250" y="787400"/>
          <p14:tracePt t="116207" x="2876550" y="787400"/>
          <p14:tracePt t="116215" x="2863850" y="781050"/>
          <p14:tracePt t="116223" x="2863850" y="774700"/>
          <p14:tracePt t="116239" x="2844800" y="762000"/>
          <p14:tracePt t="116255" x="2838450" y="762000"/>
          <p14:tracePt t="116271" x="2832100" y="762000"/>
          <p14:tracePt t="116303" x="2825750" y="762000"/>
          <p14:tracePt t="116304" x="2819400" y="762000"/>
          <p14:tracePt t="116316" x="2806700" y="755650"/>
          <p14:tracePt t="116335" x="2794000" y="742950"/>
          <p14:tracePt t="116351" x="2755900" y="742950"/>
          <p14:tracePt t="116367" x="2686050" y="736600"/>
          <p14:tracePt t="116384" x="2628900" y="736600"/>
          <p14:tracePt t="116400" x="2603500" y="736600"/>
          <p14:tracePt t="116417" x="2590800" y="730250"/>
          <p14:tracePt t="116471" x="2578100" y="730250"/>
          <p14:tracePt t="116479" x="2565400" y="730250"/>
          <p14:tracePt t="116487" x="2540000" y="717550"/>
          <p14:tracePt t="116495" x="2508250" y="711200"/>
          <p14:tracePt t="116503" x="2413000" y="698500"/>
          <p14:tracePt t="116519" x="2343150" y="673100"/>
          <p14:tracePt t="116535" x="2286000" y="660400"/>
          <p14:tracePt t="116551" x="2266950" y="660400"/>
          <p14:tracePt t="116615" x="2254250" y="660400"/>
          <p14:tracePt t="116631" x="2247900" y="660400"/>
          <p14:tracePt t="116639" x="2241550" y="660400"/>
          <p14:tracePt t="116663" x="2228850" y="654050"/>
          <p14:tracePt t="116676" x="2209800" y="647700"/>
          <p14:tracePt t="116683" x="2203450" y="647700"/>
          <p14:tracePt t="116687" x="2178050" y="641350"/>
          <p14:tracePt t="116703" x="2159000" y="641350"/>
          <p14:tracePt t="116719" x="2089150" y="641350"/>
          <p14:tracePt t="116735" x="1930400" y="622300"/>
          <p14:tracePt t="116735" x="1828800" y="615950"/>
          <p14:tracePt t="116751" x="1644650" y="596900"/>
          <p14:tracePt t="116767" x="1612900" y="596900"/>
          <p14:tracePt t="116815" x="1631950" y="609600"/>
          <p14:tracePt t="116831" x="1644650" y="609600"/>
          <p14:tracePt t="116839" x="1651000" y="615950"/>
          <p14:tracePt t="116850" x="1663700" y="615950"/>
          <p14:tracePt t="116855" x="1676400" y="615950"/>
          <p14:tracePt t="117023" x="1676400" y="622300"/>
          <p14:tracePt t="117087" x="1676400" y="628650"/>
          <p14:tracePt t="117143" x="1682750" y="628650"/>
          <p14:tracePt t="117167" x="1689100" y="628650"/>
          <p14:tracePt t="117177" x="1695450" y="628650"/>
          <p14:tracePt t="117177" x="1695450" y="635000"/>
          <p14:tracePt t="117191" x="1708150" y="635000"/>
          <p14:tracePt t="117201" x="1771650" y="660400"/>
          <p14:tracePt t="117218" x="1822450" y="679450"/>
          <p14:tracePt t="117234" x="2038350" y="768350"/>
          <p14:tracePt t="117251" x="2070100" y="781050"/>
          <p14:tracePt t="117319" x="2063750" y="768350"/>
          <p14:tracePt t="117327" x="2057400" y="755650"/>
          <p14:tracePt t="117335" x="1974850" y="692150"/>
          <p14:tracePt t="117351" x="1790700" y="584200"/>
          <p14:tracePt t="117367" x="1682750" y="527050"/>
          <p14:tracePt t="117372" x="1485900" y="431800"/>
          <p14:tracePt t="117385" x="1416050" y="393700"/>
          <p14:tracePt t="117402" x="1409700" y="387350"/>
          <p14:tracePt t="117419" x="1397000" y="381000"/>
          <p14:tracePt t="117639" x="1460500" y="495300"/>
          <p14:tracePt t="117647" x="1485900" y="533400"/>
          <p14:tracePt t="117655" x="1543050" y="635000"/>
          <p14:tracePt t="117663" x="1574800" y="673100"/>
          <p14:tracePt t="117671" x="1644650" y="787400"/>
          <p14:tracePt t="117686" x="1714500" y="857250"/>
          <p14:tracePt t="117799" x="1720850" y="857250"/>
          <p14:tracePt t="117807" x="1720850" y="844550"/>
          <p14:tracePt t="117815" x="1727200" y="838200"/>
          <p14:tracePt t="117815" x="1733550" y="812800"/>
          <p14:tracePt t="117839" x="1733550" y="774700"/>
          <p14:tracePt t="117852" x="1733550" y="755650"/>
          <p14:tracePt t="117855" x="1720850" y="730250"/>
          <p14:tracePt t="117868" x="1720850" y="717550"/>
          <p14:tracePt t="117903" x="1701800" y="717550"/>
          <p14:tracePt t="117919" x="1689100" y="730250"/>
          <p14:tracePt t="117919" x="1619250" y="812800"/>
          <p14:tracePt t="117935" x="1536700" y="901700"/>
          <p14:tracePt t="117952" x="1466850" y="990600"/>
          <p14:tracePt t="117969" x="1441450" y="1035050"/>
          <p14:tracePt t="117986" x="1435100" y="1060450"/>
          <p14:tracePt t="118003" x="1422400" y="1073150"/>
          <p14:tracePt t="118020" x="1422400" y="1079500"/>
          <p14:tracePt t="118036" x="1422400" y="1085850"/>
          <p14:tracePt t="118053" x="1441450" y="1085850"/>
          <p14:tracePt t="118070" x="1466850" y="1098550"/>
          <p14:tracePt t="118086" x="1485900" y="1123950"/>
          <p14:tracePt t="118103" x="1498600" y="1143000"/>
          <p14:tracePt t="118119" x="1504950" y="1149350"/>
          <p14:tracePt t="118136" x="1511300" y="1155700"/>
          <p14:tracePt t="118295" x="1511300" y="1149350"/>
          <p14:tracePt t="118303" x="1549400" y="1054100"/>
          <p14:tracePt t="118319" x="1600200" y="958850"/>
          <p14:tracePt t="118335" x="1606550" y="901700"/>
          <p14:tracePt t="118353" x="1638300" y="787400"/>
          <p14:tracePt t="118369" x="1663700" y="692150"/>
          <p14:tracePt t="118371" x="1682750" y="635000"/>
          <p14:tracePt t="118387" x="1701800" y="584200"/>
          <p14:tracePt t="118679" x="1695450" y="615950"/>
          <p14:tracePt t="118695" x="1676400" y="666750"/>
          <p14:tracePt t="118703" x="1676400" y="685800"/>
          <p14:tracePt t="118711" x="1644650" y="806450"/>
          <p14:tracePt t="118719" x="1631950" y="863600"/>
          <p14:tracePt t="118727" x="1606550" y="996950"/>
          <p14:tracePt t="118737" x="1574800" y="1111250"/>
          <p14:tracePt t="118754" x="1555750" y="1181100"/>
          <p14:tracePt t="118771" x="1536700" y="1212850"/>
          <p14:tracePt t="118787" x="1530350" y="1231900"/>
          <p14:tracePt t="118804" x="1517650" y="1257300"/>
          <p14:tracePt t="118821" x="1517650" y="1263650"/>
          <p14:tracePt t="118837" x="1492250" y="1320800"/>
          <p14:tracePt t="118854" x="1492250" y="1333500"/>
          <p14:tracePt t="118991" x="1524000" y="1295400"/>
          <p14:tracePt t="118999" x="1549400" y="1238250"/>
          <p14:tracePt t="119007" x="1581150" y="1193800"/>
          <p14:tracePt t="119021" x="1606550" y="1143000"/>
          <p14:tracePt t="119023" x="1619250" y="1098550"/>
          <p14:tracePt t="119039" x="1676400" y="1016000"/>
          <p14:tracePt t="119055" x="1727200" y="908050"/>
          <p14:tracePt t="119076" x="1746250" y="869950"/>
          <p14:tracePt t="119088" x="1752600" y="850900"/>
          <p14:tracePt t="119105" x="1752600" y="838200"/>
          <p14:tracePt t="119122" x="1758950" y="831850"/>
          <p14:tracePt t="119215" x="1758950" y="819150"/>
          <p14:tracePt t="119223" x="1758950" y="806450"/>
          <p14:tracePt t="119239" x="1771650" y="755650"/>
          <p14:tracePt t="119255" x="1784350" y="730250"/>
          <p14:tracePt t="119263" x="1790700" y="711200"/>
          <p14:tracePt t="119319" x="1765300" y="730250"/>
          <p14:tracePt t="119327" x="1765300" y="736600"/>
          <p14:tracePt t="119335" x="1739900" y="762000"/>
          <p14:tracePt t="119343" x="1695450" y="787400"/>
          <p14:tracePt t="119359" x="1663700" y="812800"/>
          <p14:tracePt t="119371" x="1625600" y="850900"/>
          <p14:tracePt t="119388" x="1600200" y="876300"/>
          <p14:tracePt t="119405" x="1581150" y="914400"/>
          <p14:tracePt t="119422" x="1568450" y="946150"/>
          <p14:tracePt t="119439" x="1530350" y="1028700"/>
          <p14:tracePt t="119456" x="1524000" y="1047750"/>
          <p14:tracePt t="119472" x="1524000" y="1054100"/>
          <p14:tracePt t="119488" x="1524000" y="1060450"/>
          <p14:tracePt t="119505" x="1517650" y="1079500"/>
          <p14:tracePt t="119543" x="1517650" y="1085850"/>
          <p14:tracePt t="119559" x="1517650" y="1092200"/>
          <p14:tracePt t="119591" x="1517650" y="1098550"/>
          <p14:tracePt t="119599" x="1517650" y="1104900"/>
          <p14:tracePt t="119607" x="1517650" y="1117600"/>
          <p14:tracePt t="119615" x="1517650" y="1123950"/>
          <p14:tracePt t="119623" x="1524000" y="1136650"/>
          <p14:tracePt t="119639" x="1530350" y="1168400"/>
          <p14:tracePt t="119655" x="1536700" y="1187450"/>
          <p14:tracePt t="119672" x="1549400" y="1212850"/>
          <p14:tracePt t="119689" x="1562100" y="1238250"/>
          <p14:tracePt t="119706" x="1562100" y="1244600"/>
          <p14:tracePt t="119722" x="1562100" y="1257300"/>
          <p14:tracePt t="119740" x="1574800" y="1270000"/>
          <p14:tracePt t="119756" x="1574800" y="1276350"/>
          <p14:tracePt t="119772" x="1581150" y="1282700"/>
          <p14:tracePt t="119815" x="1587500" y="1282700"/>
          <p14:tracePt t="119831" x="1593850" y="1282700"/>
          <p14:tracePt t="119839" x="1606550" y="1270000"/>
          <p14:tracePt t="119847" x="1625600" y="1231900"/>
          <p14:tracePt t="119863" x="1663700" y="1187450"/>
          <p14:tracePt t="119879" x="1720850" y="1117600"/>
          <p14:tracePt t="119895" x="1803400" y="1047750"/>
          <p14:tracePt t="119905" x="1905000" y="971550"/>
          <p14:tracePt t="119923" x="2000250" y="901700"/>
          <p14:tracePt t="119939" x="2076450" y="844550"/>
          <p14:tracePt t="119955" x="2241550" y="755650"/>
          <p14:tracePt t="119973" x="2298700" y="730250"/>
          <p14:tracePt t="119989" x="2317750" y="723900"/>
          <p14:tracePt t="120006" x="2324100" y="717550"/>
          <p14:tracePt t="120047" x="2330450" y="711200"/>
          <p14:tracePt t="120071" x="2336800" y="711200"/>
          <p14:tracePt t="120079" x="2349500" y="711200"/>
          <p14:tracePt t="120084" x="2349500" y="704850"/>
          <p14:tracePt t="120089" x="2349500" y="698500"/>
          <p14:tracePt t="120127" x="2355850" y="692150"/>
          <p14:tracePt t="120140" x="2362200" y="692150"/>
          <p14:tracePt t="120140" x="2368550" y="679450"/>
          <p14:tracePt t="120159" x="2381250" y="673100"/>
          <p14:tracePt t="120175" x="2387600" y="660400"/>
          <p14:tracePt t="120190" x="2400300" y="660400"/>
          <p14:tracePt t="120295" x="2393950" y="660400"/>
          <p14:tracePt t="120319" x="2387600" y="660400"/>
          <p14:tracePt t="120327" x="2368550" y="660400"/>
          <p14:tracePt t="120335" x="2336800" y="660400"/>
          <p14:tracePt t="120343" x="2279650" y="654050"/>
          <p14:tracePt t="120359" x="2190750" y="647700"/>
          <p14:tracePt t="120373" x="2095500" y="635000"/>
          <p14:tracePt t="120390" x="1981200" y="615950"/>
          <p14:tracePt t="120407" x="1924050" y="609600"/>
          <p14:tracePt t="120423" x="1885950" y="609600"/>
          <p14:tracePt t="120440" x="1873250" y="609600"/>
          <p14:tracePt t="120457" x="1835150" y="609600"/>
          <p14:tracePt t="120474" x="1816100" y="609600"/>
          <p14:tracePt t="120490" x="1778000" y="609600"/>
          <p14:tracePt t="120507" x="1771650" y="609600"/>
          <p14:tracePt t="120524" x="1758950" y="615950"/>
          <p14:tracePt t="120591" x="1752600" y="615950"/>
          <p14:tracePt t="120703" x="1771650" y="615950"/>
          <p14:tracePt t="120711" x="1803400" y="622300"/>
          <p14:tracePt t="120719" x="1847850" y="622300"/>
          <p14:tracePt t="120723" x="1949450" y="635000"/>
          <p14:tracePt t="120740" x="2082800" y="654050"/>
          <p14:tracePt t="120757" x="2241550" y="673100"/>
          <p14:tracePt t="120774" x="2362200" y="679450"/>
          <p14:tracePt t="120791" x="2406650" y="685800"/>
          <p14:tracePt t="120807" x="2413000" y="685800"/>
          <p14:tracePt t="120847" x="2419350" y="685800"/>
          <p14:tracePt t="120871" x="2425700" y="685800"/>
          <p14:tracePt t="120991" x="2419350" y="692150"/>
          <p14:tracePt t="121000" x="2406650" y="692150"/>
          <p14:tracePt t="121001" x="2400300" y="692150"/>
          <p14:tracePt t="121008" x="2387600" y="698500"/>
          <p14:tracePt t="121025" x="2305050" y="698500"/>
          <p14:tracePt t="121047" x="2228850" y="711200"/>
          <p14:tracePt t="121063" x="2120900" y="717550"/>
          <p14:tracePt t="121063" x="2063750" y="717550"/>
          <p14:tracePt t="121079" x="2006600" y="717550"/>
          <p14:tracePt t="121091" x="1866900" y="711200"/>
          <p14:tracePt t="121108" x="1835150" y="711200"/>
          <p14:tracePt t="121124" x="1803400" y="711200"/>
          <p14:tracePt t="121140" x="1790700" y="711200"/>
          <p14:tracePt t="121158" x="1771650" y="711200"/>
          <p14:tracePt t="121174" x="1752600" y="711200"/>
          <p14:tracePt t="121351" x="1758950" y="704850"/>
          <p14:tracePt t="121357" x="1803400" y="698500"/>
          <p14:tracePt t="121375" x="1847850" y="692150"/>
          <p14:tracePt t="121376" x="1917700" y="685800"/>
          <p14:tracePt t="121392" x="1949450" y="685800"/>
          <p14:tracePt t="121408" x="1955800" y="685800"/>
          <p14:tracePt t="121503" x="1943100" y="679450"/>
          <p14:tracePt t="121517" x="1943100" y="673100"/>
          <p14:tracePt t="121519" x="1905000" y="647700"/>
          <p14:tracePt t="121527" x="1847850" y="615950"/>
          <p14:tracePt t="121542" x="1758950" y="539750"/>
          <p14:tracePt t="121542" x="1714500" y="508000"/>
          <p14:tracePt t="121559" x="1663700" y="469900"/>
          <p14:tracePt t="121575" x="1625600" y="444500"/>
          <p14:tracePt t="121592" x="1593850" y="419100"/>
          <p14:tracePt t="121609" x="1581150" y="412750"/>
          <p14:tracePt t="121626" x="1562100" y="400050"/>
          <p14:tracePt t="121642" x="1555750" y="400050"/>
          <p14:tracePt t="121679" x="1555750" y="393700"/>
          <p14:tracePt t="121687" x="1543050" y="393700"/>
          <p14:tracePt t="121695" x="1530350" y="381000"/>
          <p14:tracePt t="121711" x="1504950" y="374650"/>
          <p14:tracePt t="121726" x="1498600" y="368300"/>
          <p14:tracePt t="121743" x="1492250" y="361950"/>
          <p14:tracePt t="121760" x="1473200" y="355600"/>
          <p14:tracePt t="121775" x="1447800" y="336550"/>
          <p14:tracePt t="121792" x="1428750" y="323850"/>
          <p14:tracePt t="122047" x="1473200" y="374650"/>
          <p14:tracePt t="122055" x="1492250" y="387350"/>
          <p14:tracePt t="122063" x="1555750" y="450850"/>
          <p14:tracePt t="122071" x="1581150" y="482600"/>
          <p14:tracePt t="122075" x="1695450" y="596900"/>
          <p14:tracePt t="122092" x="1758950" y="666750"/>
          <p14:tracePt t="122109" x="1790700" y="692150"/>
          <p14:tracePt t="122126" x="1809750" y="704850"/>
          <p14:tracePt t="122143" x="1816100" y="717550"/>
          <p14:tracePt t="122160" x="1828800" y="717550"/>
          <p14:tracePt t="122177" x="1854200" y="736600"/>
          <p14:tracePt t="122192" x="1866900" y="749300"/>
          <p14:tracePt t="122343" x="1854200" y="730250"/>
          <p14:tracePt t="122351" x="1841500" y="717550"/>
          <p14:tracePt t="122360" x="1816100" y="685800"/>
          <p14:tracePt t="122361" x="1752600" y="615950"/>
          <p14:tracePt t="122377" x="1663700" y="520700"/>
          <p14:tracePt t="122393" x="1555750" y="412750"/>
          <p14:tracePt t="122410" x="1479550" y="342900"/>
          <p14:tracePt t="122427" x="1447800" y="311150"/>
          <p14:tracePt t="122444" x="1397000" y="254000"/>
          <p14:tracePt t="122460" x="1390650" y="254000"/>
          <p14:tracePt t="122527" x="1384300" y="247650"/>
          <p14:tracePt t="122615" x="1384300" y="241300"/>
          <p14:tracePt t="122711" x="1384300" y="279400"/>
          <p14:tracePt t="122719" x="1403350" y="298450"/>
          <p14:tracePt t="122727" x="1441450" y="349250"/>
          <p14:tracePt t="122727" x="1543050" y="444500"/>
          <p14:tracePt t="122743" x="1657350" y="558800"/>
          <p14:tracePt t="122760" x="1809750" y="692150"/>
          <p14:tracePt t="122778" x="1917700" y="787400"/>
          <p14:tracePt t="122799" x="1962150" y="812800"/>
          <p14:tracePt t="122811" x="1962150" y="819150"/>
          <p14:tracePt t="123015" x="1955800" y="819150"/>
          <p14:tracePt t="123023" x="1949450" y="806450"/>
          <p14:tracePt t="123039" x="1949450" y="793750"/>
          <p14:tracePt t="123095" x="1943100" y="793750"/>
          <p14:tracePt t="123103" x="1930400" y="806450"/>
          <p14:tracePt t="123111" x="1873250" y="882650"/>
          <p14:tracePt t="123127" x="1816100" y="977900"/>
          <p14:tracePt t="123137" x="1778000" y="1035050"/>
          <p14:tracePt t="123151" x="1701800" y="1117600"/>
          <p14:tracePt t="123167" x="1663700" y="1168400"/>
          <p14:tracePt t="123179" x="1644650" y="1193800"/>
          <p14:tracePt t="123194" x="1638300" y="1200150"/>
          <p14:tracePt t="123210" x="1625600" y="1212850"/>
          <p14:tracePt t="123228" x="1619250" y="1225550"/>
          <p14:tracePt t="123245" x="1606550" y="1250950"/>
          <p14:tracePt t="123262" x="1600200" y="1276350"/>
          <p14:tracePt t="123278" x="1600200" y="1282700"/>
          <p14:tracePt t="123295" x="1600200" y="1295400"/>
          <p14:tracePt t="123311" x="1600200" y="1320800"/>
          <p14:tracePt t="123328" x="1600200" y="1346200"/>
          <p14:tracePt t="123391" x="1600200" y="1352550"/>
          <p14:tracePt t="123423" x="1600200" y="1365250"/>
          <p14:tracePt t="123551" x="1600200" y="1339850"/>
          <p14:tracePt t="123559" x="1600200" y="1320800"/>
          <p14:tracePt t="123571" x="1600200" y="1289050"/>
          <p14:tracePt t="123575" x="1600200" y="1250950"/>
          <p14:tracePt t="123583" x="1606550" y="1193800"/>
          <p14:tracePt t="123599" x="1606550" y="1149350"/>
          <p14:tracePt t="123615" x="1612900" y="1111250"/>
          <p14:tracePt t="123629" x="1631950" y="1060450"/>
          <p14:tracePt t="123645" x="1644650" y="1016000"/>
          <p14:tracePt t="123662" x="1663700" y="908050"/>
          <p14:tracePt t="123679" x="1676400" y="882650"/>
          <p14:tracePt t="123696" x="1682750" y="863600"/>
          <p14:tracePt t="123712" x="1689100" y="857250"/>
          <p14:tracePt t="123729" x="1695450" y="844550"/>
          <p14:tracePt t="123745" x="1701800" y="825500"/>
          <p14:tracePt t="123762" x="1714500" y="806450"/>
          <p14:tracePt t="123778" x="1727200" y="793750"/>
          <p14:tracePt t="123796" x="1752600" y="749300"/>
          <p14:tracePt t="123812" x="1771650" y="723900"/>
          <p14:tracePt t="123829" x="1784350" y="717550"/>
          <p14:tracePt t="123845" x="1790700" y="711200"/>
          <p14:tracePt t="123967" x="1778000" y="742950"/>
          <p14:tracePt t="123975" x="1771650" y="762000"/>
          <p14:tracePt t="123983" x="1752600" y="793750"/>
          <p14:tracePt t="123996" x="1727200" y="838200"/>
          <p14:tracePt t="123999" x="1682750" y="914400"/>
          <p14:tracePt t="124013" x="1619250" y="990600"/>
          <p14:tracePt t="124029" x="1555750" y="1098550"/>
          <p14:tracePt t="124045" x="1504950" y="1168400"/>
          <p14:tracePt t="124063" x="1454150" y="1257300"/>
          <p14:tracePt t="124079" x="1435100" y="1295400"/>
          <p14:tracePt t="124096" x="1416050" y="1320800"/>
          <p14:tracePt t="124112" x="1409700" y="1339850"/>
          <p14:tracePt t="124129" x="1397000" y="1365250"/>
          <p14:tracePt t="124146" x="1390650" y="1365250"/>
          <p14:tracePt t="124247" x="1397000" y="1358900"/>
          <p14:tracePt t="124255" x="1397000" y="1352550"/>
          <p14:tracePt t="124263" x="1416050" y="1320800"/>
          <p14:tracePt t="124272" x="1428750" y="1282700"/>
          <p14:tracePt t="124280" x="1466850" y="1219200"/>
          <p14:tracePt t="124296" x="1492250" y="1168400"/>
          <p14:tracePt t="124312" x="1524000" y="1092200"/>
          <p14:tracePt t="124330" x="1562100" y="1009650"/>
          <p14:tracePt t="124346" x="1600200" y="914400"/>
          <p14:tracePt t="124363" x="1625600" y="863600"/>
          <p14:tracePt t="124379" x="1670050" y="723900"/>
          <p14:tracePt t="124397" x="1695450" y="673100"/>
          <p14:tracePt t="124413" x="1708150" y="641350"/>
          <p14:tracePt t="124430" x="1714500" y="615950"/>
          <p14:tracePt t="124447" x="1733550" y="584200"/>
          <p14:tracePt t="124464" x="1739900" y="571500"/>
          <p14:tracePt t="124480" x="1746250" y="565150"/>
          <p14:tracePt t="124496" x="1746250" y="558800"/>
          <p14:tracePt t="124607" x="1739900" y="577850"/>
          <p14:tracePt t="124623" x="1739900" y="590550"/>
          <p14:tracePt t="124639" x="1708150" y="641350"/>
          <p14:tracePt t="124647" x="1676400" y="692150"/>
          <p14:tracePt t="124655" x="1574800" y="857250"/>
          <p14:tracePt t="124670" x="1530350" y="939800"/>
          <p14:tracePt t="124687" x="1485900" y="1016000"/>
          <p14:tracePt t="124696" x="1460500" y="1047750"/>
          <p14:tracePt t="124714" x="1447800" y="1060450"/>
          <p14:tracePt t="124731" x="1441450" y="1079500"/>
          <p14:tracePt t="124746" x="1428750" y="1092200"/>
          <p14:tracePt t="124763" x="1428750" y="1098550"/>
          <p14:tracePt t="125046" x="0" y="0"/>
        </p14:tracePtLst>
        <p14:tracePtLst>
          <p14:tracePt t="134314" x="5003800" y="3460750"/>
          <p14:tracePt t="134359" x="4997450" y="3460750"/>
          <p14:tracePt t="134375" x="4984750" y="3460750"/>
          <p14:tracePt t="134383" x="4978400" y="3460750"/>
          <p14:tracePt t="134399" x="4972050" y="3460750"/>
          <p14:tracePt t="134407" x="4953000" y="3454400"/>
          <p14:tracePt t="134413" x="4946650" y="3454400"/>
          <p14:tracePt t="134431" x="4870450" y="3454400"/>
          <p14:tracePt t="134464" x="4826000" y="3454400"/>
          <p14:tracePt t="134471" x="4800600" y="3460750"/>
          <p14:tracePt t="134480" x="4768850" y="3467100"/>
          <p14:tracePt t="134514" x="4737100" y="3479800"/>
          <p14:tracePt t="134519" x="4718050" y="3486150"/>
          <p14:tracePt t="134543" x="4711700" y="3492500"/>
          <p14:tracePt t="134551" x="4692650" y="3498850"/>
          <p14:tracePt t="134567" x="4629150" y="3505200"/>
          <p14:tracePt t="134583" x="4584700" y="3511550"/>
          <p14:tracePt t="134598" x="4572000" y="3517900"/>
          <p14:tracePt t="134615" x="4540250" y="3530600"/>
          <p14:tracePt t="134631" x="4502150" y="3549650"/>
          <p14:tracePt t="134647" x="4470400" y="3562350"/>
          <p14:tracePt t="134664" x="4445000" y="3575050"/>
          <p14:tracePt t="134681" x="4425950" y="3587750"/>
          <p14:tracePt t="134698" x="4387850" y="3606800"/>
          <p14:tracePt t="134714" x="4362450" y="3638550"/>
          <p14:tracePt t="134731" x="4330700" y="3670300"/>
          <p14:tracePt t="134748" x="4324350" y="3689350"/>
          <p14:tracePt t="134764" x="4311650" y="3714750"/>
          <p14:tracePt t="134781" x="4305300" y="3752850"/>
          <p14:tracePt t="134798" x="4286250" y="3778250"/>
          <p14:tracePt t="134814" x="4286250" y="3841750"/>
          <p14:tracePt t="134831" x="4286250" y="3873500"/>
          <p14:tracePt t="134847" x="4279900" y="3886200"/>
          <p14:tracePt t="134865" x="4279900" y="3898900"/>
          <p14:tracePt t="134882" x="4279900" y="3905250"/>
          <p14:tracePt t="134898" x="4279900" y="3924300"/>
          <p14:tracePt t="134915" x="4286250" y="3924300"/>
          <p14:tracePt t="134932" x="4298950" y="3943350"/>
          <p14:tracePt t="134948" x="4305300" y="3943350"/>
          <p14:tracePt t="134964" x="4318000" y="3956050"/>
          <p14:tracePt t="134981" x="4343400" y="3962400"/>
          <p14:tracePt t="134998" x="4368800" y="3962400"/>
          <p14:tracePt t="135014" x="4457700" y="3975100"/>
          <p14:tracePt t="135032" x="4565650" y="4006850"/>
          <p14:tracePt t="135048" x="4679950" y="4038600"/>
          <p14:tracePt t="135065" x="4775200" y="4057650"/>
          <p14:tracePt t="135082" x="4819650" y="4064000"/>
          <p14:tracePt t="135099" x="4883150" y="4076700"/>
          <p14:tracePt t="135115" x="4908550" y="4076700"/>
          <p14:tracePt t="135132" x="4940300" y="4076700"/>
          <p14:tracePt t="135148" x="4953000" y="4076700"/>
          <p14:tracePt t="135165" x="4984750" y="4076700"/>
          <p14:tracePt t="135182" x="4991100" y="4076700"/>
          <p14:tracePt t="135199" x="5035550" y="4064000"/>
          <p14:tracePt t="135215" x="5060950" y="4057650"/>
          <p14:tracePt t="135232" x="5073650" y="4051300"/>
          <p14:tracePt t="135249" x="5092700" y="4051300"/>
          <p14:tracePt t="135265" x="5118100" y="4044950"/>
          <p14:tracePt t="135282" x="5137150" y="4025900"/>
          <p14:tracePt t="135299" x="5162550" y="4006850"/>
          <p14:tracePt t="135315" x="5181600" y="3981450"/>
          <p14:tracePt t="135332" x="5194300" y="3949700"/>
          <p14:tracePt t="135349" x="5194300" y="3937000"/>
          <p14:tracePt t="135365" x="5219700" y="3860800"/>
          <p14:tracePt t="135381" x="5232400" y="3778250"/>
          <p14:tracePt t="135399" x="5232400" y="3746500"/>
          <p14:tracePt t="135415" x="5232400" y="3683000"/>
          <p14:tracePt t="135433" x="5226050" y="3657600"/>
          <p14:tracePt t="135449" x="5200650" y="3625850"/>
          <p14:tracePt t="135466" x="5187950" y="3613150"/>
          <p14:tracePt t="135482" x="5143500" y="3575050"/>
          <p14:tracePt t="135499" x="5111750" y="3549650"/>
          <p14:tracePt t="135515" x="5060950" y="3517900"/>
          <p14:tracePt t="135532" x="5029200" y="3498850"/>
          <p14:tracePt t="135549" x="5029200" y="3492500"/>
          <p14:tracePt t="135566" x="4984750" y="3479800"/>
          <p14:tracePt t="135583" x="4870450" y="3460750"/>
          <p14:tracePt t="135600" x="4724400" y="3416300"/>
          <p14:tracePt t="135616" x="4692650" y="3409950"/>
          <p14:tracePt t="135632" x="4679950" y="3409950"/>
          <p14:tracePt t="135649" x="4667250" y="3409950"/>
          <p14:tracePt t="135666" x="4654550" y="3409950"/>
          <p14:tracePt t="135683" x="4641850" y="3409950"/>
          <p14:tracePt t="135700" x="4616450" y="3409950"/>
          <p14:tracePt t="135716" x="4559300" y="3416300"/>
          <p14:tracePt t="135733" x="4533900" y="3416300"/>
          <p14:tracePt t="135749" x="4521200" y="3422650"/>
          <p14:tracePt t="135766" x="4476750" y="3486150"/>
          <p14:tracePt t="135783" x="4445000" y="3530600"/>
          <p14:tracePt t="135800" x="4425950" y="3556000"/>
          <p14:tracePt t="135816" x="4419600" y="3568700"/>
          <p14:tracePt t="135832" x="4406900" y="3581400"/>
          <p14:tracePt t="135849" x="4394200" y="3619500"/>
          <p14:tracePt t="135866" x="4387850" y="3651250"/>
          <p14:tracePt t="135883" x="4381500" y="3702050"/>
          <p14:tracePt t="135900" x="4381500" y="3746500"/>
          <p14:tracePt t="135916" x="4381500" y="3765550"/>
          <p14:tracePt t="135932" x="4387850" y="3790950"/>
          <p14:tracePt t="135949" x="4394200" y="3803650"/>
          <p14:tracePt t="135967" x="4406900" y="3829050"/>
          <p14:tracePt t="135983" x="4425950" y="3854450"/>
          <p14:tracePt t="136000" x="4470400" y="3911600"/>
          <p14:tracePt t="136017" x="4502150" y="3937000"/>
          <p14:tracePt t="136033" x="4565650" y="3981450"/>
          <p14:tracePt t="136050" x="4591050" y="4000500"/>
          <p14:tracePt t="136066" x="4603750" y="4000500"/>
          <p14:tracePt t="136084" x="4622800" y="4013200"/>
          <p14:tracePt t="136100" x="4654550" y="4032250"/>
          <p14:tracePt t="136116" x="4692650" y="4064000"/>
          <p14:tracePt t="136133" x="4724400" y="4076700"/>
          <p14:tracePt t="136150" x="4743450" y="4076700"/>
          <p14:tracePt t="136167" x="4756150" y="4076700"/>
          <p14:tracePt t="136184" x="4781550" y="4070350"/>
          <p14:tracePt t="136200" x="4857750" y="4044950"/>
          <p14:tracePt t="136216" x="4883150" y="4044950"/>
          <p14:tracePt t="136234" x="4921250" y="4025900"/>
          <p14:tracePt t="136250" x="4940300" y="4025900"/>
          <p14:tracePt t="136267" x="4978400" y="3981450"/>
          <p14:tracePt t="136284" x="5029200" y="3898900"/>
          <p14:tracePt t="136300" x="5067300" y="3835400"/>
          <p14:tracePt t="136316" x="5086350" y="3784600"/>
          <p14:tracePt t="136334" x="5105400" y="3714750"/>
          <p14:tracePt t="136350" x="5124450" y="3600450"/>
          <p14:tracePt t="136367" x="5118100" y="3530600"/>
          <p14:tracePt t="136384" x="5099050" y="3448050"/>
          <p14:tracePt t="136401" x="5073650" y="3397250"/>
          <p14:tracePt t="136417" x="5054600" y="3352800"/>
          <p14:tracePt t="136433" x="5041900" y="3333750"/>
          <p14:tracePt t="136451" x="5035550" y="3333750"/>
          <p14:tracePt t="136519" x="5029200" y="3333750"/>
          <p14:tracePt t="136527" x="5016500" y="3327400"/>
          <p14:tracePt t="136527" x="0" y="0"/>
        </p14:tracePtLst>
        <p14:tracePtLst>
          <p14:tracePt t="143347" x="4908550" y="3898900"/>
          <p14:tracePt t="143456" x="4902200" y="3898900"/>
          <p14:tracePt t="143479" x="4883150" y="3886200"/>
          <p14:tracePt t="143490" x="4876800" y="3879850"/>
          <p14:tracePt t="143495" x="4857750" y="3879850"/>
          <p14:tracePt t="143511" x="4851400" y="3873500"/>
          <p14:tracePt t="143519" x="4819650" y="3860800"/>
          <p14:tracePt t="143530" x="4775200" y="3854450"/>
          <p14:tracePt t="143546" x="4743450" y="3835400"/>
          <p14:tracePt t="143567" x="4711700" y="3829050"/>
          <p14:tracePt t="143583" x="4679950" y="3822700"/>
          <p14:tracePt t="143599" x="4667250" y="3822700"/>
          <p14:tracePt t="143613" x="4660900" y="3822700"/>
          <p14:tracePt t="143630" x="4654550" y="3822700"/>
          <p14:tracePt t="143727" x="4648200" y="3822700"/>
          <p14:tracePt t="143744" x="4648200" y="3829050"/>
          <p14:tracePt t="143759" x="4648200" y="3835400"/>
          <p14:tracePt t="143775" x="4648200" y="3848100"/>
          <p14:tracePt t="143789" x="4648200" y="3854450"/>
          <p14:tracePt t="143791" x="4648200" y="3860800"/>
          <p14:tracePt t="143813" x="4648200" y="3873500"/>
          <p14:tracePt t="143814" x="4648200" y="3879850"/>
          <p14:tracePt t="143830" x="4648200" y="3898900"/>
          <p14:tracePt t="143847" x="4667250" y="3917950"/>
          <p14:tracePt t="143864" x="4673600" y="3930650"/>
          <p14:tracePt t="143880" x="4679950" y="3937000"/>
          <p14:tracePt t="143897" x="4692650" y="3949700"/>
          <p14:tracePt t="143913" x="4711700" y="3968750"/>
          <p14:tracePt t="143930" x="4724400" y="3981450"/>
          <p14:tracePt t="143947" x="4743450" y="3994150"/>
          <p14:tracePt t="143964" x="4756150" y="4000500"/>
          <p14:tracePt t="143981" x="4762500" y="4000500"/>
          <p14:tracePt t="143998" x="4787900" y="4006850"/>
          <p14:tracePt t="144014" x="4794250" y="4006850"/>
          <p14:tracePt t="144031" x="4857750" y="4006850"/>
          <p14:tracePt t="144047" x="4895850" y="4006850"/>
          <p14:tracePt t="144064" x="4946650" y="4000500"/>
          <p14:tracePt t="144081" x="5010150" y="3987800"/>
          <p14:tracePt t="144097" x="5041900" y="3956050"/>
          <p14:tracePt t="144113" x="5060950" y="3937000"/>
          <p14:tracePt t="144131" x="5086350" y="3917950"/>
          <p14:tracePt t="144147" x="5099050" y="3892550"/>
          <p14:tracePt t="144164" x="5099050" y="3879850"/>
          <p14:tracePt t="144180" x="5099050" y="3867150"/>
          <p14:tracePt t="144198" x="5092700" y="3848100"/>
          <p14:tracePt t="144214" x="5086350" y="3841750"/>
          <p14:tracePt t="144231" x="4997450" y="3759200"/>
          <p14:tracePt t="144248" x="4953000" y="3740150"/>
          <p14:tracePt t="144265" x="4927600" y="3727450"/>
          <p14:tracePt t="144281" x="4883150" y="3714750"/>
          <p14:tracePt t="144298" x="4851400" y="3708400"/>
          <p14:tracePt t="144314" x="4806950" y="3702050"/>
          <p14:tracePt t="144331" x="4762500" y="3702050"/>
          <p14:tracePt t="144348" x="4699000" y="3702050"/>
          <p14:tracePt t="144365" x="4667250" y="3714750"/>
          <p14:tracePt t="144381" x="4648200" y="3727450"/>
          <p14:tracePt t="144397" x="4635500" y="3740150"/>
          <p14:tracePt t="144414" x="4622800" y="3765550"/>
          <p14:tracePt t="144432" x="4622800" y="3784600"/>
          <p14:tracePt t="144448" x="4622800" y="3790950"/>
          <p14:tracePt t="144464" x="4622800" y="3829050"/>
          <p14:tracePt t="144481" x="4648200" y="3873500"/>
          <p14:tracePt t="144498" x="4673600" y="3905250"/>
          <p14:tracePt t="144514" x="4692650" y="3930650"/>
          <p14:tracePt t="144531" x="4718050" y="3943350"/>
          <p14:tracePt t="144548" x="4743450" y="3962400"/>
          <p14:tracePt t="144565" x="4768850" y="3975100"/>
          <p14:tracePt t="144582" x="4787900" y="3987800"/>
          <p14:tracePt t="144598" x="4813300" y="3987800"/>
          <p14:tracePt t="144615" x="4845050" y="3987800"/>
          <p14:tracePt t="144632" x="4883150" y="3987800"/>
          <p14:tracePt t="144648" x="4902200" y="3975100"/>
          <p14:tracePt t="144665" x="4914900" y="3956050"/>
          <p14:tracePt t="144682" x="4921250" y="3949700"/>
          <p14:tracePt t="144698" x="4927600" y="3937000"/>
          <p14:tracePt t="144715" x="4933950" y="3930650"/>
          <p14:tracePt t="144731" x="4946650" y="3905250"/>
          <p14:tracePt t="144748" x="4946650" y="3892550"/>
          <p14:tracePt t="144765" x="4946650" y="3848100"/>
          <p14:tracePt t="144782" x="4946650" y="3810000"/>
          <p14:tracePt t="144798" x="4933950" y="3778250"/>
          <p14:tracePt t="144815" x="4889500" y="3721100"/>
          <p14:tracePt t="144832" x="4857750" y="3702050"/>
          <p14:tracePt t="144848" x="4826000" y="3683000"/>
          <p14:tracePt t="144865" x="4781550" y="3663950"/>
          <p14:tracePt t="144882" x="4743450" y="3651250"/>
          <p14:tracePt t="144899" x="4686300" y="3651250"/>
          <p14:tracePt t="144915" x="4591050" y="3695700"/>
          <p14:tracePt t="144932" x="4552950" y="3727450"/>
          <p14:tracePt t="144948" x="4514850" y="3765550"/>
          <p14:tracePt t="144965" x="4502150" y="3797300"/>
          <p14:tracePt t="144982" x="4502150" y="3829050"/>
          <p14:tracePt t="145000" x="4495800" y="3835400"/>
          <p14:tracePt t="145071" x="4495800" y="3822700"/>
          <p14:tracePt t="145080" x="4502150" y="3784600"/>
          <p14:tracePt t="145091" x="4502150" y="3752850"/>
          <p14:tracePt t="145091" x="4502150" y="3733800"/>
          <p14:tracePt t="145098" x="4508500" y="3702050"/>
          <p14:tracePt t="145116" x="4508500" y="3651250"/>
          <p14:tracePt t="145133" x="4508500" y="3587750"/>
          <p14:tracePt t="145149" x="4489450" y="3479800"/>
          <p14:tracePt t="145166" x="4470400" y="3359150"/>
          <p14:tracePt t="145182" x="4413250" y="3225800"/>
          <p14:tracePt t="145199" x="4337050" y="3054350"/>
          <p14:tracePt t="145215" x="4025900" y="2381250"/>
          <p14:tracePt t="145233" x="3898900" y="2159000"/>
          <p14:tracePt t="145249" x="3784600" y="1974850"/>
          <p14:tracePt t="145266" x="3638550" y="1803400"/>
          <p14:tracePt t="145282" x="3429000" y="1619250"/>
          <p14:tracePt t="145299" x="2895600" y="1244600"/>
          <p14:tracePt t="145316" x="2660650" y="1066800"/>
          <p14:tracePt t="145333" x="2508250" y="939800"/>
          <p14:tracePt t="145350" x="2387600" y="838200"/>
          <p14:tracePt t="145366" x="2286000" y="736600"/>
          <p14:tracePt t="145383" x="2190750" y="641350"/>
          <p14:tracePt t="145400" x="2159000" y="596900"/>
          <p14:tracePt t="145416" x="2114550" y="520700"/>
          <p14:tracePt t="145432" x="2114550" y="514350"/>
          <p14:tracePt t="145448" x="2114550" y="501650"/>
          <p14:tracePt t="145465" x="2114550" y="495300"/>
          <p14:tracePt t="145503" x="2057400" y="463550"/>
          <p14:tracePt t="145511" x="2019300" y="444500"/>
          <p14:tracePt t="145519" x="1905000" y="387350"/>
          <p14:tracePt t="145533" x="1854200" y="342900"/>
          <p14:tracePt t="145549" x="1835150" y="323850"/>
          <p14:tracePt t="145567" x="1835150" y="298450"/>
          <p14:tracePt t="145584" x="1835150" y="292100"/>
          <p14:tracePt t="145600" x="1835150" y="285750"/>
          <p14:tracePt t="145617" x="1854200" y="273050"/>
          <p14:tracePt t="145632" x="1854200" y="266700"/>
          <p14:tracePt t="145649" x="1860550" y="260350"/>
          <p14:tracePt t="145666" x="1873250" y="254000"/>
          <p14:tracePt t="145682" x="1911350" y="254000"/>
          <p14:tracePt t="145699" x="1930400" y="254000"/>
          <p14:tracePt t="145715" x="1949450" y="254000"/>
          <p14:tracePt t="145732" x="1962150" y="260350"/>
          <p14:tracePt t="145749" x="2044700" y="266700"/>
          <p14:tracePt t="145766" x="2076450" y="266700"/>
          <p14:tracePt t="145782" x="2101850" y="266700"/>
          <p14:tracePt t="145799" x="2108200" y="266700"/>
          <p14:tracePt t="145815" x="2114550" y="266700"/>
          <p14:tracePt t="145833" x="2120900" y="266700"/>
          <p14:tracePt t="146022" x="2120900" y="260350"/>
          <p14:tracePt t="146030" x="2120900" y="247650"/>
          <p14:tracePt t="146038" x="2120900" y="234950"/>
          <p14:tracePt t="146046" x="2108200" y="215900"/>
          <p14:tracePt t="146054" x="2089150" y="177800"/>
          <p14:tracePt t="146070" x="2057400" y="139700"/>
          <p14:tracePt t="146083" x="2044700" y="133350"/>
          <p14:tracePt t="146100" x="2012950" y="114300"/>
          <p14:tracePt t="146117" x="1993900" y="101600"/>
          <p14:tracePt t="146133" x="1949450" y="82550"/>
          <p14:tracePt t="146150" x="1911350" y="76200"/>
          <p14:tracePt t="146167" x="1873250" y="69850"/>
          <p14:tracePt t="146183" x="1797050" y="63500"/>
          <p14:tracePt t="146200" x="1638300" y="31750"/>
          <p14:tracePt t="146217" x="1517650" y="19050"/>
          <p14:tracePt t="146233" x="1447800" y="12700"/>
          <p14:tracePt t="146250" x="1403350" y="12700"/>
          <p14:tracePt t="146267" x="1371600" y="12700"/>
          <p14:tracePt t="146283" x="1352550" y="12700"/>
          <p14:tracePt t="146299" x="1289050" y="12700"/>
          <p14:tracePt t="146317" x="1263650" y="12700"/>
          <p14:tracePt t="146333" x="1238250" y="12700"/>
          <p14:tracePt t="146350" x="1212850" y="25400"/>
          <p14:tracePt t="146366" x="1193800" y="38100"/>
          <p14:tracePt t="146383" x="1168400" y="57150"/>
          <p14:tracePt t="146400" x="1162050" y="63500"/>
          <p14:tracePt t="146416" x="1149350" y="69850"/>
          <p14:tracePt t="146435" x="1143000" y="82550"/>
          <p14:tracePt t="146450" x="1143000" y="95250"/>
          <p14:tracePt t="146467" x="1143000" y="107950"/>
          <p14:tracePt t="146483" x="1143000" y="133350"/>
          <p14:tracePt t="146500" x="1143000" y="152400"/>
          <p14:tracePt t="146517" x="1143000" y="177800"/>
          <p14:tracePt t="146534" x="1155700" y="228600"/>
          <p14:tracePt t="146550" x="1181100" y="285750"/>
          <p14:tracePt t="146567" x="1212850" y="355600"/>
          <p14:tracePt t="146584" x="1225550" y="400050"/>
          <p14:tracePt t="146601" x="1231900" y="425450"/>
          <p14:tracePt t="146618" x="1244600" y="450850"/>
          <p14:tracePt t="146634" x="1250950" y="469900"/>
          <p14:tracePt t="146651" x="1257300" y="482600"/>
          <p14:tracePt t="146667" x="1270000" y="520700"/>
          <p14:tracePt t="146684" x="1276350" y="571500"/>
          <p14:tracePt t="146701" x="1282700" y="660400"/>
          <p14:tracePt t="146719" x="1282700" y="679450"/>
          <p14:tracePt t="146734" x="1295400" y="723900"/>
          <p14:tracePt t="146750" x="1308100" y="781050"/>
          <p14:tracePt t="146768" x="1314450" y="831850"/>
          <p14:tracePt t="146784" x="1333500" y="882650"/>
          <p14:tracePt t="146801" x="1346200" y="914400"/>
          <p14:tracePt t="146818" x="1358900" y="939800"/>
          <p14:tracePt t="146834" x="1358900" y="946150"/>
          <p14:tracePt t="146851" x="1358900" y="952500"/>
          <p14:tracePt t="146868" x="1358900" y="958850"/>
          <p14:tracePt t="146884" x="1365250" y="965200"/>
          <p14:tracePt t="146901" x="1371600" y="977900"/>
          <p14:tracePt t="146917" x="1384300" y="990600"/>
          <p14:tracePt t="146934" x="1384300" y="1009650"/>
          <p14:tracePt t="146951" x="1390650" y="1035050"/>
          <p14:tracePt t="146968" x="1403350" y="1047750"/>
          <p14:tracePt t="146985" x="1416050" y="1079500"/>
          <p14:tracePt t="147001" x="1435100" y="1117600"/>
          <p14:tracePt t="147017" x="1454150" y="1149350"/>
          <p14:tracePt t="147035" x="1466850" y="1168400"/>
          <p14:tracePt t="147051" x="1492250" y="1200150"/>
          <p14:tracePt t="147068" x="1511300" y="1212850"/>
          <p14:tracePt t="147084" x="1568450" y="1263650"/>
          <p14:tracePt t="147101" x="1644650" y="1295400"/>
          <p14:tracePt t="147118" x="1714500" y="1320800"/>
          <p14:tracePt t="147135" x="1809750" y="1333500"/>
          <p14:tracePt t="147152" x="1873250" y="1339850"/>
          <p14:tracePt t="147168" x="2025650" y="1352550"/>
          <p14:tracePt t="147185" x="2095500" y="1358900"/>
          <p14:tracePt t="147201" x="2139950" y="1358900"/>
          <p14:tracePt t="147218" x="2178050" y="1352550"/>
          <p14:tracePt t="147235" x="2216150" y="1346200"/>
          <p14:tracePt t="147251" x="2254250" y="1314450"/>
          <p14:tracePt t="147268" x="2286000" y="1276350"/>
          <p14:tracePt t="147285" x="2317750" y="1238250"/>
          <p14:tracePt t="147302" x="2349500" y="1187450"/>
          <p14:tracePt t="147318" x="2387600" y="1092200"/>
          <p14:tracePt t="147335" x="2406650" y="1035050"/>
          <p14:tracePt t="147352" x="2432050" y="977900"/>
          <p14:tracePt t="147368" x="2444750" y="920750"/>
          <p14:tracePt t="147385" x="2457450" y="838200"/>
          <p14:tracePt t="147402" x="2463800" y="774700"/>
          <p14:tracePt t="147419" x="2470150" y="723900"/>
          <p14:tracePt t="147435" x="2470150" y="685800"/>
          <p14:tracePt t="147452" x="2470150" y="647700"/>
          <p14:tracePt t="147469" x="2470150" y="622300"/>
          <p14:tracePt t="147485" x="2451100" y="571500"/>
          <p14:tracePt t="147502" x="2438400" y="571500"/>
          <p14:tracePt t="147519" x="2438400" y="565150"/>
          <p14:tracePt t="147535" x="2438400" y="552450"/>
          <p14:tracePt t="147574" x="2432050" y="552450"/>
          <p14:tracePt t="147622" x="2425700" y="546100"/>
          <p14:tracePt t="147630" x="2419350" y="539750"/>
          <p14:tracePt t="147638" x="2413000" y="533400"/>
          <p14:tracePt t="147646" x="2406650" y="514350"/>
          <p14:tracePt t="147654" x="2368550" y="495300"/>
          <p14:tracePt t="147670" x="2336800" y="469900"/>
          <p14:tracePt t="147686" x="2298700" y="438150"/>
          <p14:tracePt t="147703" x="2247900" y="412750"/>
          <p14:tracePt t="147719" x="2209800" y="400050"/>
          <p14:tracePt t="147736" x="2171700" y="387350"/>
          <p14:tracePt t="147753" x="2159000" y="387350"/>
          <p14:tracePt t="147769" x="2139950" y="387350"/>
          <p14:tracePt t="147786" x="2114550" y="381000"/>
          <p14:tracePt t="147803" x="2089150" y="374650"/>
          <p14:tracePt t="147819" x="2070100" y="374650"/>
          <p14:tracePt t="147836" x="2051050" y="374650"/>
          <p14:tracePt t="147853" x="2025650" y="374650"/>
          <p14:tracePt t="147869" x="1962150" y="361950"/>
          <p14:tracePt t="147887" x="1911350" y="349250"/>
          <p14:tracePt t="147903" x="1866900" y="336550"/>
          <p14:tracePt t="147919" x="1860550" y="330200"/>
          <p14:tracePt t="147936" x="1847850" y="330200"/>
          <p14:tracePt t="147953" x="1835150" y="330200"/>
          <p14:tracePt t="147970" x="1822450" y="330200"/>
          <p14:tracePt t="147986" x="1816100" y="330200"/>
          <p14:tracePt t="148003" x="1803400" y="330200"/>
          <p14:tracePt t="148020" x="1784350" y="330200"/>
          <p14:tracePt t="148036" x="1765300" y="323850"/>
          <p14:tracePt t="148052" x="1758950" y="323850"/>
          <p14:tracePt t="148069" x="1746250" y="317500"/>
          <p14:tracePt t="148118" x="1739900" y="311150"/>
          <p14:tracePt t="148182" x="1733550" y="311150"/>
          <p14:tracePt t="148222" x="1733550" y="317500"/>
          <p14:tracePt t="148230" x="1727200" y="317500"/>
          <p14:tracePt t="148238" x="1720850" y="330200"/>
          <p14:tracePt t="148253" x="1714500" y="336550"/>
          <p14:tracePt t="148254" x="1689100" y="406400"/>
          <p14:tracePt t="148270" x="1676400" y="476250"/>
          <p14:tracePt t="148287" x="1670050" y="520700"/>
          <p14:tracePt t="148303" x="1670050" y="584200"/>
          <p14:tracePt t="148320" x="1670050" y="654050"/>
          <p14:tracePt t="148337" x="1676400" y="723900"/>
          <p14:tracePt t="148353" x="1689100" y="831850"/>
          <p14:tracePt t="148370" x="1695450" y="933450"/>
          <p14:tracePt t="148386" x="1695450" y="1085850"/>
          <p14:tracePt t="148403" x="1695450" y="1117600"/>
          <p14:tracePt t="148420" x="1695450" y="1206500"/>
          <p14:tracePt t="148437" x="1695450" y="1212850"/>
          <p14:tracePt t="148566" x="1701800" y="1212850"/>
          <p14:tracePt t="148574" x="1701800" y="1193800"/>
          <p14:tracePt t="148582" x="1708150" y="1174750"/>
          <p14:tracePt t="148590" x="1720850" y="1111250"/>
          <p14:tracePt t="148604" x="1733550" y="1060450"/>
          <p14:tracePt t="148621" x="1746250" y="889000"/>
          <p14:tracePt t="148637" x="1758950" y="584200"/>
          <p14:tracePt t="148654" x="1752600" y="457200"/>
          <p14:tracePt t="148671" x="1746250" y="355600"/>
          <p14:tracePt t="148687" x="1746250" y="304800"/>
          <p14:tracePt t="148703" x="1746250" y="273050"/>
          <p14:tracePt t="148721" x="1746250" y="228600"/>
          <p14:tracePt t="148738" x="1746250" y="222250"/>
          <p14:tracePt t="148942" x="1733550" y="241300"/>
          <p14:tracePt t="148950" x="1727200" y="254000"/>
          <p14:tracePt t="148958" x="1727200" y="260350"/>
          <p14:tracePt t="148966" x="1720850" y="285750"/>
          <p14:tracePt t="148972" x="1714500" y="317500"/>
          <p14:tracePt t="148987" x="1708150" y="355600"/>
          <p14:tracePt t="149004" x="1708150" y="387350"/>
          <p14:tracePt t="149021" x="1714500" y="609600"/>
          <p14:tracePt t="149038" x="1720850" y="723900"/>
          <p14:tracePt t="149055" x="1727200" y="787400"/>
          <p14:tracePt t="149070" x="1727200" y="825500"/>
          <p14:tracePt t="149088" x="1727200" y="863600"/>
          <p14:tracePt t="149105" x="1733550" y="908050"/>
          <p14:tracePt t="149122" x="1733550" y="927100"/>
          <p14:tracePt t="149138" x="1733550" y="933450"/>
          <p14:tracePt t="149155" x="1733550" y="939800"/>
          <p14:tracePt t="149302" x="1739900" y="939800"/>
          <p14:tracePt t="149314" x="1746250" y="914400"/>
          <p14:tracePt t="149318" x="1752600" y="901700"/>
          <p14:tracePt t="149326" x="1765300" y="831850"/>
          <p14:tracePt t="149338" x="1771650" y="755650"/>
          <p14:tracePt t="149355" x="1771650" y="679450"/>
          <p14:tracePt t="149371" x="1758950" y="577850"/>
          <p14:tracePt t="149388" x="1752600" y="495300"/>
          <p14:tracePt t="149405" x="1752600" y="355600"/>
          <p14:tracePt t="149422" x="1746250" y="330200"/>
          <p14:tracePt t="149542" x="1746250" y="349250"/>
          <p14:tracePt t="149550" x="1739900" y="381000"/>
          <p14:tracePt t="149558" x="1739900" y="406400"/>
          <p14:tracePt t="149566" x="1739900" y="425450"/>
          <p14:tracePt t="149574" x="1746250" y="508000"/>
          <p14:tracePt t="149590" x="1765300" y="628650"/>
          <p14:tracePt t="149590" x="1771650" y="673100"/>
          <p14:tracePt t="149606" x="1784350" y="781050"/>
          <p14:tracePt t="149622" x="1790700" y="844550"/>
          <p14:tracePt t="149639" x="1797050" y="914400"/>
          <p14:tracePt t="149656" x="1803400" y="958850"/>
          <p14:tracePt t="149672" x="1803400" y="1028700"/>
          <p14:tracePt t="149689" x="1809750" y="1060450"/>
          <p14:tracePt t="149706" x="1816100" y="1104900"/>
          <p14:tracePt t="149722" x="1822450" y="1143000"/>
          <p14:tracePt t="149739" x="1822450" y="1149350"/>
          <p14:tracePt t="149814" x="1828800" y="1149350"/>
          <p14:tracePt t="149822" x="1828800" y="1136650"/>
          <p14:tracePt t="149839" x="1835150" y="1117600"/>
          <p14:tracePt t="149846" x="1835150" y="1066800"/>
          <p14:tracePt t="149862" x="1841500" y="971550"/>
          <p14:tracePt t="149877" x="1835150" y="831850"/>
          <p14:tracePt t="149889" x="1822450" y="666750"/>
          <p14:tracePt t="149905" x="1816100" y="533400"/>
          <p14:tracePt t="149923" x="1816100" y="457200"/>
          <p14:tracePt t="149939" x="1816100" y="412750"/>
          <p14:tracePt t="149956" x="1816100" y="381000"/>
          <p14:tracePt t="149973" x="1816100" y="355600"/>
          <p14:tracePt t="150014" x="1816100" y="349250"/>
          <p14:tracePt t="150134" x="1816100" y="374650"/>
          <p14:tracePt t="150142" x="1816100" y="387350"/>
          <p14:tracePt t="150156" x="1816100" y="419100"/>
          <p14:tracePt t="150156" x="1822450" y="514350"/>
          <p14:tracePt t="150172" x="1847850" y="698500"/>
          <p14:tracePt t="150190" x="1885950" y="857250"/>
          <p14:tracePt t="150206" x="1885950" y="1016000"/>
          <p14:tracePt t="150223" x="1892300" y="1098550"/>
          <p14:tracePt t="150240" x="1892300" y="1136650"/>
          <p14:tracePt t="150257" x="1892300" y="1149350"/>
          <p14:tracePt t="150273" x="1892300" y="1155700"/>
          <p14:tracePt t="150366" x="1898650" y="1149350"/>
          <p14:tracePt t="150390" x="1905000" y="1143000"/>
          <p14:tracePt t="150398" x="1917700" y="1117600"/>
          <p14:tracePt t="150406" x="1917700" y="1098550"/>
          <p14:tracePt t="150424" x="1924050" y="1035050"/>
          <p14:tracePt t="150424" x="1930400" y="958850"/>
          <p14:tracePt t="150440" x="1943100" y="844550"/>
          <p14:tracePt t="150457" x="1943100" y="717550"/>
          <p14:tracePt t="150474" x="1955800" y="641350"/>
          <p14:tracePt t="150490" x="1955800" y="603250"/>
          <p14:tracePt t="150507" x="1955800" y="596900"/>
          <p14:tracePt t="150638" x="1968500" y="596900"/>
          <p14:tracePt t="150649" x="1987550" y="596900"/>
          <p14:tracePt t="150658" x="1993900" y="596900"/>
          <p14:tracePt t="150662" x="2012950" y="596900"/>
          <p14:tracePt t="150674" x="2025650" y="596900"/>
          <p14:tracePt t="150691" x="2032000" y="596900"/>
          <p14:tracePt t="150707" x="2051050" y="596900"/>
          <p14:tracePt t="150724" x="2057400" y="596900"/>
          <p14:tracePt t="150741" x="2082800" y="609600"/>
          <p14:tracePt t="150757" x="2184400" y="654050"/>
          <p14:tracePt t="150774" x="2241550" y="673100"/>
          <p14:tracePt t="150791" x="2247900" y="679450"/>
          <p14:tracePt t="150807" x="2279650" y="692150"/>
          <p14:tracePt t="150823" x="2286000" y="692150"/>
          <p14:tracePt t="150841" x="2298700" y="692150"/>
          <p14:tracePt t="150858" x="2311400" y="704850"/>
          <p14:tracePt t="151038" x="2311400" y="711200"/>
          <p14:tracePt t="151046" x="2305050" y="711200"/>
          <p14:tracePt t="151057" x="2292350" y="717550"/>
          <p14:tracePt t="151057" x="2286000" y="723900"/>
          <p14:tracePt t="151074" x="2279650" y="723900"/>
          <p14:tracePt t="151091" x="2260600" y="723900"/>
          <p14:tracePt t="151107" x="2222500" y="717550"/>
          <p14:tracePt t="151125" x="2171700" y="711200"/>
          <p14:tracePt t="151141" x="2095500" y="698500"/>
          <p14:tracePt t="151157" x="1968500" y="666750"/>
          <p14:tracePt t="151175" x="1898650" y="660400"/>
          <p14:tracePt t="151191" x="1847850" y="654050"/>
          <p14:tracePt t="151207" x="1803400" y="647700"/>
          <p14:tracePt t="151224" x="1778000" y="641350"/>
          <p14:tracePt t="151242" x="1758950" y="635000"/>
          <p14:tracePt t="151258" x="1733550" y="628650"/>
          <p14:tracePt t="151275" x="1720850" y="628650"/>
          <p14:tracePt t="151291" x="1695450" y="615950"/>
          <p14:tracePt t="151308" x="1657350" y="603250"/>
          <p14:tracePt t="151325" x="1631950" y="596900"/>
          <p14:tracePt t="151341" x="1593850" y="590550"/>
          <p14:tracePt t="151358" x="1581150" y="584200"/>
          <p14:tracePt t="151375" x="1574800" y="584200"/>
          <p14:tracePt t="151391" x="1568450" y="584200"/>
          <p14:tracePt t="151408" x="1562100" y="577850"/>
          <p14:tracePt t="151502" x="1562100" y="571500"/>
          <p14:tracePt t="151510" x="1562100" y="565150"/>
          <p14:tracePt t="151526" x="1562100" y="552450"/>
          <p14:tracePt t="151534" x="1562100" y="539750"/>
          <p14:tracePt t="151566" x="1568450" y="533400"/>
          <p14:tracePt t="151582" x="1568450" y="527050"/>
          <p14:tracePt t="151598" x="1568450" y="520700"/>
          <p14:tracePt t="151614" x="1568450" y="514350"/>
          <p14:tracePt t="151622" x="1568450" y="508000"/>
          <p14:tracePt t="151642" x="1574800" y="501650"/>
          <p14:tracePt t="151662" x="1574800" y="495300"/>
          <p14:tracePt t="151694" x="1587500" y="488950"/>
          <p14:tracePt t="151718" x="1593850" y="482600"/>
          <p14:tracePt t="151726" x="1606550" y="476250"/>
          <p14:tracePt t="151751" x="1619250" y="463550"/>
          <p14:tracePt t="151822" x="1631950" y="476250"/>
          <p14:tracePt t="151830" x="1638300" y="476250"/>
          <p14:tracePt t="151838" x="1651000" y="495300"/>
          <p14:tracePt t="151846" x="1714500" y="527050"/>
          <p14:tracePt t="151859" x="1828800" y="596900"/>
          <p14:tracePt t="151876" x="1930400" y="673100"/>
          <p14:tracePt t="151892" x="1968500" y="711200"/>
          <p14:tracePt t="151909" x="2038350" y="774700"/>
          <p14:tracePt t="151926" x="2133600" y="850900"/>
          <p14:tracePt t="151942" x="2197100" y="889000"/>
          <p14:tracePt t="151959" x="2209800" y="889000"/>
          <p14:tracePt t="151976" x="2222500" y="895350"/>
          <p14:tracePt t="152030" x="2228850" y="901700"/>
          <p14:tracePt t="152038" x="2228850" y="908050"/>
          <p14:tracePt t="152046" x="2228850" y="914400"/>
          <p14:tracePt t="152059" x="2228850" y="920750"/>
          <p14:tracePt t="152060" x="2222500" y="933450"/>
          <p14:tracePt t="152076" x="2209800" y="952500"/>
          <p14:tracePt t="152093" x="2190750" y="1003300"/>
          <p14:tracePt t="152110" x="2159000" y="1047750"/>
          <p14:tracePt t="152126" x="2127250" y="1092200"/>
          <p14:tracePt t="152143" x="2095500" y="1111250"/>
          <p14:tracePt t="152160" x="2070100" y="1117600"/>
          <p14:tracePt t="152176" x="2044700" y="1117600"/>
          <p14:tracePt t="152193" x="2044700" y="1111250"/>
          <p14:tracePt t="152210" x="2000250" y="1085850"/>
          <p14:tracePt t="152227" x="1962150" y="1073150"/>
          <p14:tracePt t="152243" x="1905000" y="1035050"/>
          <p14:tracePt t="152259" x="1752600" y="927100"/>
          <p14:tracePt t="152276" x="1676400" y="876300"/>
          <p14:tracePt t="152293" x="1631950" y="831850"/>
          <p14:tracePt t="152311" x="1619250" y="812800"/>
          <p14:tracePt t="152326" x="1593850" y="774700"/>
          <p14:tracePt t="152343" x="1581150" y="711200"/>
          <p14:tracePt t="152360" x="1581150" y="698500"/>
          <p14:tracePt t="152376" x="1568450" y="660400"/>
          <p14:tracePt t="152393" x="1568450" y="635000"/>
          <p14:tracePt t="152410" x="1568450" y="615950"/>
          <p14:tracePt t="152427" x="1568450" y="603250"/>
          <p14:tracePt t="152444" x="1581150" y="584200"/>
          <p14:tracePt t="152460" x="1587500" y="565150"/>
          <p14:tracePt t="152477" x="1612900" y="527050"/>
          <p14:tracePt t="152494" x="1644650" y="508000"/>
          <p14:tracePt t="152512" x="1689100" y="488950"/>
          <p14:tracePt t="152527" x="1727200" y="482600"/>
          <p14:tracePt t="152544" x="1816100" y="476250"/>
          <p14:tracePt t="152560" x="1860550" y="476250"/>
          <p14:tracePt t="152576" x="1905000" y="488950"/>
          <p14:tracePt t="152594" x="1930400" y="501650"/>
          <p14:tracePt t="152610" x="1974850" y="539750"/>
          <p14:tracePt t="152626" x="2032000" y="596900"/>
          <p14:tracePt t="152644" x="2146300" y="730250"/>
          <p14:tracePt t="152661" x="2184400" y="787400"/>
          <p14:tracePt t="152677" x="2190750" y="812800"/>
          <p14:tracePt t="152694" x="2190750" y="825500"/>
          <p14:tracePt t="152711" x="2190750" y="838200"/>
          <p14:tracePt t="152727" x="2190750" y="850900"/>
          <p14:tracePt t="152743" x="2184400" y="857250"/>
          <p14:tracePt t="152761" x="2178050" y="863600"/>
          <p14:tracePt t="152777" x="2152650" y="876300"/>
          <p14:tracePt t="152794" x="2108200" y="882650"/>
          <p14:tracePt t="152811" x="2051050" y="895350"/>
          <p14:tracePt t="152828" x="2012950" y="895350"/>
          <p14:tracePt t="152845" x="1981200" y="901700"/>
          <p14:tracePt t="152861" x="1949450" y="908050"/>
          <p14:tracePt t="152861" x="1936750" y="914400"/>
          <p14:tracePt t="152878" x="1905000" y="920750"/>
          <p14:tracePt t="152894" x="1892300" y="920750"/>
          <p14:tracePt t="152911" x="1879600" y="920750"/>
          <p14:tracePt t="152928" x="1873250" y="920750"/>
          <p14:tracePt t="152944" x="1860550" y="920750"/>
          <p14:tracePt t="152960" x="1841500" y="927100"/>
          <p14:tracePt t="152977" x="1822450" y="927100"/>
          <p14:tracePt t="153014" x="1822450" y="933450"/>
          <p14:tracePt t="153027" x="1816100" y="933450"/>
          <p14:tracePt t="153142" x="1809750" y="933450"/>
          <p14:tracePt t="153170" x="1803400" y="939800"/>
          <p14:tracePt t="153171" x="0" y="0"/>
        </p14:tracePtLst>
        <p14:tracePtLst>
          <p14:tracePt t="157910" x="4413250" y="5949950"/>
          <p14:tracePt t="158302" x="4419600" y="5949950"/>
          <p14:tracePt t="158310" x="4432300" y="5962650"/>
          <p14:tracePt t="158318" x="4432300" y="5975350"/>
          <p14:tracePt t="158321" x="4445000" y="6007100"/>
          <p14:tracePt t="158342" x="4457700" y="6026150"/>
          <p14:tracePt t="158355" x="4470400" y="6045200"/>
          <p14:tracePt t="158371" x="4489450" y="6070600"/>
          <p14:tracePt t="158387" x="4495800" y="6083300"/>
          <p14:tracePt t="158404" x="4502150" y="6089650"/>
          <p14:tracePt t="158478" x="4508500" y="6089650"/>
          <p14:tracePt t="158671" x="4514850" y="6083300"/>
          <p14:tracePt t="158694" x="4514850" y="6076950"/>
          <p14:tracePt t="158702" x="4514850" y="6070600"/>
          <p14:tracePt t="158791" x="4514850" y="6064250"/>
          <p14:tracePt t="158798" x="4514850" y="6057900"/>
          <p14:tracePt t="158814" x="4514850" y="6051550"/>
          <p14:tracePt t="158910" x="4514850" y="6045200"/>
          <p14:tracePt t="158919" x="4514850" y="6038850"/>
          <p14:tracePt t="159566" x="4521200" y="6038850"/>
          <p14:tracePt t="159582" x="4527550" y="6051550"/>
          <p14:tracePt t="160270" x="4540250" y="6051550"/>
          <p14:tracePt t="160286" x="4546600" y="6045200"/>
          <p14:tracePt t="160294" x="4546600" y="6038850"/>
          <p14:tracePt t="160302" x="4552950" y="6038850"/>
          <p14:tracePt t="160318" x="4565650" y="6038850"/>
          <p14:tracePt t="160326" x="4572000" y="6026150"/>
          <p14:tracePt t="160345" x="4578350" y="6019800"/>
          <p14:tracePt t="160357" x="4584700" y="6013450"/>
          <p14:tracePt t="160374" x="4597400" y="6007100"/>
          <p14:tracePt t="160422" x="4603750" y="6000750"/>
          <p14:tracePt t="16061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Groups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50292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 </a:t>
            </a:r>
            <a:r>
              <a:rPr lang="en-US" sz="2400" dirty="0"/>
              <a:t>point group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</a:t>
            </a:r>
            <a:r>
              <a:rPr lang="en-US" sz="2400" baseline="-25000" dirty="0" smtClean="0"/>
              <a:t>2v </a:t>
            </a:r>
            <a:r>
              <a:rPr lang="en-US" sz="2400" dirty="0" smtClean="0"/>
              <a:t>symmetry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Symmetry elements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E, C</a:t>
            </a:r>
            <a:r>
              <a:rPr lang="en-US" sz="2400" baseline="-25000" dirty="0"/>
              <a:t>2</a:t>
            </a:r>
            <a:r>
              <a:rPr lang="en-US" sz="2400" dirty="0"/>
              <a:t> (180° rotation), 2 vertical mirror planes (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baseline="-25000" dirty="0">
                <a:latin typeface="Times New Roman" pitchFamily="18" charset="0"/>
              </a:rPr>
              <a:t>v</a:t>
            </a:r>
            <a:r>
              <a:rPr lang="en-US" sz="2400" dirty="0">
                <a:latin typeface="Times New Roman" pitchFamily="18" charset="0"/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E, C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baseline="-25000" dirty="0">
                <a:latin typeface="Times New Roman" pitchFamily="18" charset="0"/>
              </a:rPr>
              <a:t>v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baseline="-25000" dirty="0">
                <a:latin typeface="Times New Roman" pitchFamily="18" charset="0"/>
              </a:rPr>
              <a:t>v</a:t>
            </a:r>
            <a:r>
              <a:rPr lang="en-US" sz="2400" baseline="30000" dirty="0">
                <a:latin typeface="Times New Roman" pitchFamily="18" charset="0"/>
              </a:rPr>
              <a:t>’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NH</a:t>
            </a:r>
            <a:r>
              <a:rPr lang="en-US" sz="2400" baseline="-25000" dirty="0">
                <a:latin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</a:rPr>
              <a:t> point group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C</a:t>
            </a:r>
            <a:r>
              <a:rPr lang="en-US" sz="2400" baseline="-25000" dirty="0">
                <a:latin typeface="Times New Roman" pitchFamily="18" charset="0"/>
              </a:rPr>
              <a:t>3v</a:t>
            </a:r>
            <a:r>
              <a:rPr lang="en-US" sz="2400" dirty="0">
                <a:latin typeface="Times New Roman" pitchFamily="18" charset="0"/>
              </a:rPr>
              <a:t> point group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Elements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E, C</a:t>
            </a:r>
            <a:r>
              <a:rPr lang="en-US" sz="2400" baseline="-25000" dirty="0">
                <a:latin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</a:rPr>
              <a:t> (each N-H), three vertical mirror plane through each N-H (3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baseline="-25000" dirty="0">
                <a:latin typeface="Times New Roman" pitchFamily="18" charset="0"/>
              </a:rPr>
              <a:t>v</a:t>
            </a:r>
            <a:r>
              <a:rPr lang="en-US" sz="2400" dirty="0">
                <a:latin typeface="Times New Roman" pitchFamily="18" charset="0"/>
              </a:rPr>
              <a:t>)</a:t>
            </a:r>
          </a:p>
          <a:p>
            <a:pPr lvl="3"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E, C</a:t>
            </a:r>
            <a:r>
              <a:rPr lang="en-US" sz="2400" baseline="-25000" dirty="0">
                <a:latin typeface="Times New Roman" pitchFamily="18" charset="0"/>
              </a:rPr>
              <a:t>3, </a:t>
            </a:r>
            <a:r>
              <a:rPr lang="en-US" sz="2400" dirty="0">
                <a:latin typeface="Times New Roman" pitchFamily="18" charset="0"/>
              </a:rPr>
              <a:t>3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baseline="-25000" dirty="0">
                <a:latin typeface="Times New Roman" pitchFamily="18" charset="0"/>
              </a:rPr>
              <a:t>v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</a:rPr>
              <a:t>Apply to identification tree</a:t>
            </a:r>
          </a:p>
        </p:txBody>
      </p:sp>
      <p:pic>
        <p:nvPicPr>
          <p:cNvPr id="90117" name="Picture 5" descr="fig0410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914400"/>
            <a:ext cx="2657475" cy="52578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8"/>
    </mc:Choice>
    <mc:Fallback xmlns="">
      <p:transition spd="slow" advTm="5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43" x="3892550" y="1530350"/>
          <p14:tracePt t="4317" x="3886200" y="1530350"/>
          <p14:tracePt t="4325" x="3886200" y="1524000"/>
          <p14:tracePt t="4333" x="3867150" y="1517650"/>
          <p14:tracePt t="4344" x="3848100" y="1504950"/>
          <p14:tracePt t="4378" x="3835400" y="1498600"/>
          <p14:tracePt t="4381" x="3790950" y="1473200"/>
          <p14:tracePt t="4394" x="3714750" y="1435100"/>
          <p14:tracePt t="4412" x="3670300" y="1416050"/>
          <p14:tracePt t="4427" x="3644900" y="1409700"/>
          <p14:tracePt t="4444" x="3549650" y="1377950"/>
          <p14:tracePt t="4461" x="3467100" y="1352550"/>
          <p14:tracePt t="4478" x="3441700" y="1346200"/>
          <p14:tracePt t="4494" x="3429000" y="1346200"/>
          <p14:tracePt t="4512" x="3384550" y="1339850"/>
          <p14:tracePt t="4527" x="3352800" y="1333500"/>
          <p14:tracePt t="4544" x="3295650" y="1327150"/>
          <p14:tracePt t="4561" x="3219450" y="1320800"/>
          <p14:tracePt t="4578" x="3162300" y="1314450"/>
          <p14:tracePt t="4595" x="3073400" y="1295400"/>
          <p14:tracePt t="4611" x="3035300" y="1282700"/>
          <p14:tracePt t="4628" x="3003550" y="1270000"/>
          <p14:tracePt t="4645" x="2851150" y="1206500"/>
          <p14:tracePt t="4662" x="2768600" y="1187450"/>
          <p14:tracePt t="4678" x="2692400" y="1181100"/>
          <p14:tracePt t="4695" x="2635250" y="1181100"/>
          <p14:tracePt t="4711" x="2470150" y="1174750"/>
          <p14:tracePt t="4729" x="2381250" y="1162050"/>
          <p14:tracePt t="4745" x="2279650" y="1149350"/>
          <p14:tracePt t="4761" x="2171700" y="1136650"/>
          <p14:tracePt t="4778" x="2076450" y="1130300"/>
          <p14:tracePt t="4795" x="1968500" y="1117600"/>
          <p14:tracePt t="4812" x="1860550" y="1111250"/>
          <p14:tracePt t="4828" x="1816100" y="1111250"/>
          <p14:tracePt t="4845" x="1555750" y="1085850"/>
          <p14:tracePt t="4862" x="1485900" y="1085850"/>
          <p14:tracePt t="4878" x="1435100" y="1085850"/>
          <p14:tracePt t="4895" x="1377950" y="1085850"/>
          <p14:tracePt t="4912" x="1282700" y="1085850"/>
          <p14:tracePt t="4928" x="1117600" y="1085850"/>
          <p14:tracePt t="4945" x="1066800" y="1085850"/>
          <p14:tracePt t="4962" x="1022350" y="1092200"/>
          <p14:tracePt t="4979" x="996950" y="1092200"/>
          <p14:tracePt t="4995" x="946150" y="1098550"/>
          <p14:tracePt t="5012" x="927100" y="1098550"/>
          <p14:tracePt t="5030" x="831850" y="1155700"/>
          <p14:tracePt t="5046" x="711200" y="1206500"/>
          <p14:tracePt t="5062" x="584200" y="1250950"/>
          <p14:tracePt t="5079" x="469900" y="1314450"/>
          <p14:tracePt t="5095" x="406400" y="1346200"/>
          <p14:tracePt t="5112" x="374650" y="1371600"/>
          <p14:tracePt t="5128" x="361950" y="1390650"/>
          <p14:tracePt t="5145" x="361950" y="1397000"/>
          <p14:tracePt t="5162" x="374650" y="1409700"/>
          <p14:tracePt t="5179" x="400050" y="1422400"/>
          <p14:tracePt t="5195" x="419100" y="1447800"/>
          <p14:tracePt t="5212" x="438150" y="1460500"/>
          <p14:tracePt t="5229" x="463550" y="1498600"/>
          <p14:tracePt t="5247" x="482600" y="1524000"/>
          <p14:tracePt t="5263" x="546100" y="1568450"/>
          <p14:tracePt t="5280" x="565150" y="1574800"/>
          <p14:tracePt t="5297" x="590550" y="1587500"/>
          <p14:tracePt t="5314" x="603250" y="1587500"/>
          <p14:tracePt t="5330" x="603250" y="1593850"/>
          <p14:tracePt t="5346" x="628650" y="1600200"/>
          <p14:tracePt t="5363" x="647700" y="1606550"/>
          <p14:tracePt t="5380" x="679450" y="1612900"/>
          <p14:tracePt t="5397" x="762000" y="1631950"/>
          <p14:tracePt t="5414" x="831850" y="1638300"/>
          <p14:tracePt t="5432" x="895350" y="1644650"/>
          <p14:tracePt t="5447" x="914400" y="1651000"/>
          <p14:tracePt t="5463" x="952500" y="1657350"/>
          <p14:tracePt t="5480" x="958850" y="1657350"/>
          <p14:tracePt t="5496" x="971550" y="1657350"/>
          <p14:tracePt t="5513" x="996950" y="1663700"/>
          <p14:tracePt t="5530" x="1041400" y="1663700"/>
          <p14:tracePt t="5547" x="1073150" y="1663700"/>
          <p14:tracePt t="5564" x="1111250" y="1663700"/>
          <p14:tracePt t="5581" x="1136650" y="1670050"/>
          <p14:tracePt t="5597" x="1162050" y="1676400"/>
          <p14:tracePt t="5597" x="1187450" y="1682750"/>
          <p14:tracePt t="5615" x="1193800" y="1682750"/>
          <p14:tracePt t="5631" x="1231900" y="1682750"/>
          <p14:tracePt t="5647" x="1257300" y="1682750"/>
          <p14:tracePt t="5664" x="1276350" y="1682750"/>
          <p14:tracePt t="5681" x="1333500" y="1682750"/>
          <p14:tracePt t="5697" x="1377950" y="1682750"/>
          <p14:tracePt t="5714" x="1524000" y="1701800"/>
          <p14:tracePt t="5730" x="1574800" y="1701800"/>
          <p14:tracePt t="5748" x="1651000" y="1701800"/>
          <p14:tracePt t="5764" x="1708150" y="1695450"/>
          <p14:tracePt t="5781" x="1778000" y="1676400"/>
          <p14:tracePt t="5797" x="1905000" y="1670050"/>
          <p14:tracePt t="5816" x="1924050" y="1663700"/>
          <p14:tracePt t="5831" x="2051050" y="1651000"/>
          <p14:tracePt t="5848" x="2076450" y="1638300"/>
          <p14:tracePt t="5864" x="2101850" y="1612900"/>
          <p14:tracePt t="5881" x="2120900" y="1581150"/>
          <p14:tracePt t="5898" x="2133600" y="1549400"/>
          <p14:tracePt t="5915" x="2139950" y="1536700"/>
          <p14:tracePt t="5931" x="2152650" y="1485900"/>
          <p14:tracePt t="5947" x="2152650" y="1460500"/>
          <p14:tracePt t="5964" x="2152650" y="1435100"/>
          <p14:tracePt t="5981" x="2139950" y="1397000"/>
          <p14:tracePt t="5997" x="2114550" y="1339850"/>
          <p14:tracePt t="6014" x="2101850" y="1308100"/>
          <p14:tracePt t="6031" x="2044700" y="1219200"/>
          <p14:tracePt t="6049" x="2038350" y="1206500"/>
          <p14:tracePt t="6065" x="1993900" y="1187450"/>
          <p14:tracePt t="6082" x="1955800" y="1174750"/>
          <p14:tracePt t="6098" x="1905000" y="1162050"/>
          <p14:tracePt t="6115" x="1860550" y="1143000"/>
          <p14:tracePt t="6132" x="1822450" y="1136650"/>
          <p14:tracePt t="6148" x="1752600" y="1117600"/>
          <p14:tracePt t="6165" x="1695450" y="1111250"/>
          <p14:tracePt t="6182" x="1593850" y="1111250"/>
          <p14:tracePt t="6199" x="1511300" y="1123950"/>
          <p14:tracePt t="6215" x="1466850" y="1130300"/>
          <p14:tracePt t="6231" x="1352550" y="1149350"/>
          <p14:tracePt t="6248" x="1314450" y="1155700"/>
          <p14:tracePt t="6264" x="1263650" y="1168400"/>
          <p14:tracePt t="6281" x="1162050" y="1219200"/>
          <p14:tracePt t="6298" x="1111250" y="1257300"/>
          <p14:tracePt t="6315" x="1073150" y="1295400"/>
          <p14:tracePt t="6332" x="1035050" y="1346200"/>
          <p14:tracePt t="6349" x="1003300" y="1390650"/>
          <p14:tracePt t="6365" x="971550" y="1428750"/>
          <p14:tracePt t="6381" x="952500" y="1473200"/>
          <p14:tracePt t="6399" x="952500" y="1479550"/>
          <p14:tracePt t="6415" x="952500" y="1485900"/>
          <p14:tracePt t="6432" x="946150" y="1498600"/>
          <p14:tracePt t="6449" x="946150" y="1511300"/>
          <p14:tracePt t="6465" x="946150" y="1524000"/>
          <p14:tracePt t="6482" x="946150" y="1530350"/>
          <p14:tracePt t="6498" x="946150" y="1543050"/>
          <p14:tracePt t="6515" x="971550" y="1581150"/>
          <p14:tracePt t="6532" x="1009650" y="1612900"/>
          <p14:tracePt t="6549" x="1022350" y="1619250"/>
          <p14:tracePt t="6565" x="1041400" y="1625600"/>
          <p14:tracePt t="6606" x="1047750" y="1625600"/>
          <p14:tracePt t="6616" x="1054100" y="1625600"/>
          <p14:tracePt t="6622" x="1060450" y="1625600"/>
          <p14:tracePt t="6638" x="1098550" y="1625600"/>
          <p14:tracePt t="6654" x="1130300" y="1625600"/>
          <p14:tracePt t="6670" x="1162050" y="1625600"/>
          <p14:tracePt t="6670" x="1187450" y="1619250"/>
          <p14:tracePt t="6687" x="1231900" y="1612900"/>
          <p14:tracePt t="6699" x="1263650" y="1606550"/>
          <p14:tracePt t="6716" x="1270000" y="1600200"/>
          <p14:tracePt t="6732" x="1276350" y="1600200"/>
          <p14:tracePt t="6774" x="1282700" y="1600200"/>
          <p14:tracePt t="6894" x="1289050" y="1600200"/>
          <p14:tracePt t="6902" x="1295400" y="1593850"/>
          <p14:tracePt t="6910" x="1308100" y="1593850"/>
          <p14:tracePt t="6918" x="1346200" y="1593850"/>
          <p14:tracePt t="6934" x="1384300" y="1593850"/>
          <p14:tracePt t="6950" x="1422400" y="1593850"/>
          <p14:tracePt t="6965" x="1587500" y="1581150"/>
          <p14:tracePt t="6982" x="1689100" y="1574800"/>
          <p14:tracePt t="6999" x="1746250" y="1568450"/>
          <p14:tracePt t="7016" x="1778000" y="1568450"/>
          <p14:tracePt t="7033" x="1835150" y="1562100"/>
          <p14:tracePt t="7049" x="1854200" y="1562100"/>
          <p14:tracePt t="7066" x="1911350" y="1562100"/>
          <p14:tracePt t="7082" x="1936750" y="1562100"/>
          <p14:tracePt t="7099" x="1955800" y="1562100"/>
          <p14:tracePt t="7116" x="1981200" y="1562100"/>
          <p14:tracePt t="7133" x="1987550" y="1562100"/>
          <p14:tracePt t="7166" x="1993900" y="1562100"/>
          <p14:tracePt t="7190" x="2006600" y="1562100"/>
          <p14:tracePt t="7230" x="2012950" y="1562100"/>
          <p14:tracePt t="7254" x="2025650" y="1562100"/>
          <p14:tracePt t="7262" x="2032000" y="1562100"/>
          <p14:tracePt t="7275" x="2038350" y="1562100"/>
          <p14:tracePt t="7278" x="2044700" y="1562100"/>
          <p14:tracePt t="7286" x="2057400" y="1562100"/>
          <p14:tracePt t="7310" x="2063750" y="1562100"/>
          <p14:tracePt t="7358" x="2070100" y="1562100"/>
          <p14:tracePt t="7366" x="2082800" y="1562100"/>
          <p14:tracePt t="7374" x="2095500" y="1562100"/>
          <p14:tracePt t="7382" x="2108200" y="1562100"/>
          <p14:tracePt t="7399" x="2127250" y="1562100"/>
          <p14:tracePt t="7406" x="2146300" y="1562100"/>
          <p14:tracePt t="7417" x="2171700" y="1562100"/>
          <p14:tracePt t="7434" x="2190750" y="1562100"/>
          <p14:tracePt t="7450" x="2222500" y="1562100"/>
          <p14:tracePt t="7467" x="2273300" y="1562100"/>
          <p14:tracePt t="7484" x="2298700" y="1562100"/>
          <p14:tracePt t="7500" x="2368550" y="1562100"/>
          <p14:tracePt t="7517" x="2393950" y="1562100"/>
          <p14:tracePt t="7533" x="2425700" y="1562100"/>
          <p14:tracePt t="7550" x="2470150" y="1562100"/>
          <p14:tracePt t="7568" x="2508250" y="1562100"/>
          <p14:tracePt t="7584" x="2527300" y="1562100"/>
          <p14:tracePt t="7600" x="2578100" y="1568450"/>
          <p14:tracePt t="7617" x="2622550" y="1574800"/>
          <p14:tracePt t="7634" x="2698750" y="1600200"/>
          <p14:tracePt t="7651" x="2749550" y="1606550"/>
          <p14:tracePt t="7667" x="2825750" y="1612900"/>
          <p14:tracePt t="7683" x="2863850" y="1612900"/>
          <p14:tracePt t="7700" x="2901950" y="1619250"/>
          <p14:tracePt t="7717" x="2921000" y="1619250"/>
          <p14:tracePt t="7734" x="2952750" y="1638300"/>
          <p14:tracePt t="7751" x="2971800" y="1644650"/>
          <p14:tracePt t="7767" x="2990850" y="1657350"/>
          <p14:tracePt t="7784" x="3009900" y="1657350"/>
          <p14:tracePt t="7989" x="0" y="0"/>
        </p14:tracePtLst>
        <p14:tracePtLst>
          <p14:tracePt t="8998" x="1841500" y="1841500"/>
          <p14:tracePt t="9149" x="1860550" y="1841500"/>
          <p14:tracePt t="9161" x="1866900" y="1847850"/>
          <p14:tracePt t="9165" x="1873250" y="1847850"/>
          <p14:tracePt t="9173" x="1885950" y="1854200"/>
          <p14:tracePt t="9189" x="1905000" y="1860550"/>
          <p14:tracePt t="9213" x="1911350" y="1860550"/>
          <p14:tracePt t="9221" x="1924050" y="1879600"/>
          <p14:tracePt t="9237" x="1943100" y="1905000"/>
          <p14:tracePt t="9253" x="1949450" y="1905000"/>
          <p14:tracePt t="9269" x="1949450" y="1917700"/>
          <p14:tracePt t="9437" x="1949450" y="1943100"/>
          <p14:tracePt t="9453" x="1949450" y="1955800"/>
          <p14:tracePt t="9493" x="1949450" y="1962150"/>
          <p14:tracePt t="9589" x="1949450" y="1968500"/>
          <p14:tracePt t="9925" x="1955800" y="1968500"/>
          <p14:tracePt t="9933" x="1962150" y="1968500"/>
          <p14:tracePt t="9941" x="1974850" y="1968500"/>
          <p14:tracePt t="9962" x="1981200" y="1968500"/>
          <p14:tracePt t="9965" x="1987550" y="1968500"/>
          <p14:tracePt t="9973" x="2000250" y="1968500"/>
          <p14:tracePt t="10005" x="2006600" y="1968500"/>
          <p14:tracePt t="10053" x="2012950" y="1968500"/>
          <p14:tracePt t="10061" x="2019300" y="1974850"/>
          <p14:tracePt t="10069" x="2044700" y="1981200"/>
          <p14:tracePt t="10088" x="2063750" y="1987550"/>
          <p14:tracePt t="10088" x="2070100" y="1993900"/>
          <p14:tracePt t="10309" x="2082800" y="1993900"/>
          <p14:tracePt t="10317" x="2095500" y="1993900"/>
          <p14:tracePt t="10325" x="2114550" y="2000250"/>
          <p14:tracePt t="10333" x="2133600" y="2006600"/>
          <p14:tracePt t="10341" x="2197100" y="2025650"/>
          <p14:tracePt t="10355" x="2279650" y="2044700"/>
          <p14:tracePt t="10371" x="2368550" y="2063750"/>
          <p14:tracePt t="10387" x="2438400" y="2070100"/>
          <p14:tracePt t="10404" x="2495550" y="2076450"/>
          <p14:tracePt t="10422" x="2520950" y="2082800"/>
          <p14:tracePt t="10438" x="2533650" y="2082800"/>
          <p14:tracePt t="10454" x="2622550" y="2095500"/>
          <p14:tracePt t="10471" x="2698750" y="2101850"/>
          <p14:tracePt t="10488" x="2832100" y="2114550"/>
          <p14:tracePt t="10504" x="2978150" y="2146300"/>
          <p14:tracePt t="10521" x="3149600" y="2171700"/>
          <p14:tracePt t="10538" x="3359150" y="2209800"/>
          <p14:tracePt t="10554" x="3683000" y="2254250"/>
          <p14:tracePt t="10570" x="4279900" y="2324100"/>
          <p14:tracePt t="10587" x="4476750" y="2336800"/>
          <p14:tracePt t="10604" x="4578350" y="2355850"/>
          <p14:tracePt t="10622" x="4622800" y="2374900"/>
          <p14:tracePt t="10638" x="4667250" y="2387600"/>
          <p14:tracePt t="10655" x="4768850" y="2393950"/>
          <p14:tracePt t="10671" x="4800600" y="2400300"/>
          <p14:tracePt t="10688" x="4819650" y="2400300"/>
          <p14:tracePt t="10705" x="4826000" y="2400300"/>
          <p14:tracePt t="10757" x="4832350" y="2400300"/>
          <p14:tracePt t="10765" x="4838700" y="2406650"/>
          <p14:tracePt t="10773" x="4864100" y="2419350"/>
          <p14:tracePt t="10781" x="4870450" y="2425700"/>
          <p14:tracePt t="10789" x="4908550" y="2425700"/>
          <p14:tracePt t="10804" x="4927600" y="2425700"/>
          <p14:tracePt t="10821" x="4946650" y="2425700"/>
          <p14:tracePt t="10838" x="4959350" y="2432050"/>
          <p14:tracePt t="10855" x="4978400" y="2438400"/>
          <p14:tracePt t="10872" x="4991100" y="2444750"/>
          <p14:tracePt t="10957" x="4959350" y="2457450"/>
          <p14:tracePt t="10965" x="4933950" y="2457450"/>
          <p14:tracePt t="10973" x="4883150" y="2463800"/>
          <p14:tracePt t="10981" x="4826000" y="2470150"/>
          <p14:tracePt t="10988" x="4775200" y="2489200"/>
          <p14:tracePt t="11029" x="4781550" y="2489200"/>
          <p14:tracePt t="11047" x="4826000" y="2444750"/>
          <p14:tracePt t="11053" x="5035550" y="2286000"/>
          <p14:tracePt t="11056" x="5194300" y="2203450"/>
          <p14:tracePt t="11073" x="5308600" y="2159000"/>
          <p14:tracePt t="11089" x="5422900" y="2114550"/>
          <p14:tracePt t="11105" x="5562600" y="2082800"/>
          <p14:tracePt t="11122" x="5651500" y="2057400"/>
          <p14:tracePt t="11139" x="5695950" y="2051050"/>
          <p14:tracePt t="11155" x="5715000" y="2051050"/>
          <p14:tracePt t="11172" x="5784850" y="2038350"/>
          <p14:tracePt t="11189" x="5962650" y="1968500"/>
          <p14:tracePt t="11205" x="6127750" y="1892300"/>
          <p14:tracePt t="11221" x="6216650" y="1854200"/>
          <p14:tracePt t="11238" x="6432550" y="1752600"/>
          <p14:tracePt t="11256" x="6489700" y="1733550"/>
          <p14:tracePt t="11272" x="6521450" y="1714500"/>
          <p14:tracePt t="11289" x="6623050" y="1682750"/>
          <p14:tracePt t="11306" x="6661150" y="1670050"/>
          <p14:tracePt t="11323" x="6673850" y="1663700"/>
          <p14:tracePt t="11339" x="6699250" y="1644650"/>
          <p14:tracePt t="11356" x="6731000" y="1619250"/>
          <p14:tracePt t="11372" x="6750050" y="1600200"/>
          <p14:tracePt t="11388" x="6794500" y="1555750"/>
          <p14:tracePt t="11406" x="6845300" y="1511300"/>
          <p14:tracePt t="11422" x="6851650" y="1498600"/>
          <p14:tracePt t="11438" x="6921500" y="1416050"/>
          <p14:tracePt t="11456" x="6934200" y="1397000"/>
          <p14:tracePt t="11473" x="6946900" y="1384300"/>
          <p14:tracePt t="11489" x="6953250" y="1358900"/>
          <p14:tracePt t="11506" x="6959600" y="1346200"/>
          <p14:tracePt t="11522" x="6965950" y="1320800"/>
          <p14:tracePt t="11539" x="6972300" y="1314450"/>
          <p14:tracePt t="11581" x="6972300" y="1308100"/>
          <p14:tracePt t="11589" x="6972300" y="1301750"/>
          <p14:tracePt t="11613" x="6965950" y="1289050"/>
          <p14:tracePt t="11629" x="6965950" y="1276350"/>
          <p14:tracePt t="11645" x="6953250" y="1257300"/>
          <p14:tracePt t="11653" x="6953250" y="1250950"/>
          <p14:tracePt t="11661" x="6934200" y="1225550"/>
          <p14:tracePt t="11673" x="6921500" y="1219200"/>
          <p14:tracePt t="11725" x="6915150" y="1219200"/>
          <p14:tracePt t="11749" x="6902450" y="1200150"/>
          <p14:tracePt t="11757" x="6883400" y="1187450"/>
          <p14:tracePt t="11782" x="6870700" y="1181100"/>
          <p14:tracePt t="11788" x="6870700" y="1174750"/>
          <p14:tracePt t="11790" x="6864350" y="1174750"/>
          <p14:tracePt t="11845" x="6858000" y="1174750"/>
          <p14:tracePt t="11869" x="6851650" y="1174750"/>
          <p14:tracePt t="11893" x="6845300" y="1174750"/>
          <p14:tracePt t="11925" x="6832600" y="1168400"/>
          <p14:tracePt t="11957" x="6826250" y="1162050"/>
          <p14:tracePt t="11966" x="6813550" y="1162050"/>
          <p14:tracePt t="11973" x="6807200" y="1155700"/>
          <p14:tracePt t="11974" x="6794500" y="1143000"/>
          <p14:tracePt t="12149" x="6788150" y="1143000"/>
          <p14:tracePt t="12181" x="6788150" y="1149350"/>
          <p14:tracePt t="12205" x="6781800" y="1149350"/>
          <p14:tracePt t="12213" x="6781800" y="1155700"/>
          <p14:tracePt t="12237" x="6781800" y="1168400"/>
          <p14:tracePt t="12245" x="6775450" y="1174750"/>
          <p14:tracePt t="12253" x="6775450" y="1181100"/>
          <p14:tracePt t="12261" x="6762750" y="1206500"/>
          <p14:tracePt t="12285" x="6762750" y="1212850"/>
          <p14:tracePt t="12293" x="6750050" y="1244600"/>
          <p14:tracePt t="12309" x="6743700" y="1257300"/>
          <p14:tracePt t="12309" x="6743700" y="1270000"/>
          <p14:tracePt t="12325" x="6743700" y="1276350"/>
          <p14:tracePt t="12341" x="6743700" y="1308100"/>
          <p14:tracePt t="12358" x="6743700" y="1333500"/>
          <p14:tracePt t="12374" x="6737350" y="1346200"/>
          <p14:tracePt t="12391" x="6737350" y="1358900"/>
          <p14:tracePt t="12407" x="6737350" y="1377950"/>
          <p14:tracePt t="12424" x="6737350" y="1384300"/>
          <p14:tracePt t="12441" x="6731000" y="1416050"/>
          <p14:tracePt t="12458" x="6724650" y="1441450"/>
          <p14:tracePt t="12474" x="6711950" y="1479550"/>
          <p14:tracePt t="12491" x="6699250" y="1517650"/>
          <p14:tracePt t="12508" x="6686550" y="1568450"/>
          <p14:tracePt t="12524" x="6673850" y="1676400"/>
          <p14:tracePt t="12541" x="6667500" y="1708150"/>
          <p14:tracePt t="12558" x="6667500" y="1739900"/>
          <p14:tracePt t="12597" x="6667500" y="1752600"/>
          <p14:tracePt t="12608" x="6667500" y="1758950"/>
          <p14:tracePt t="12608" x="6661150" y="1771650"/>
          <p14:tracePt t="12629" x="6661150" y="1778000"/>
          <p14:tracePt t="12645" x="6661150" y="1828800"/>
          <p14:tracePt t="12661" x="6661150" y="1860550"/>
          <p14:tracePt t="12677" x="6661150" y="1879600"/>
          <p14:tracePt t="12691" x="6661150" y="1885950"/>
          <p14:tracePt t="12708" x="6661150" y="1898650"/>
          <p14:tracePt t="12724" x="6661150" y="1943100"/>
          <p14:tracePt t="12741" x="6661150" y="1962150"/>
          <p14:tracePt t="12758" x="6661150" y="2012950"/>
          <p14:tracePt t="12775" x="6667500" y="2032000"/>
          <p14:tracePt t="12791" x="6667500" y="2057400"/>
          <p14:tracePt t="12808" x="6667500" y="2089150"/>
          <p14:tracePt t="12825" x="6667500" y="2114550"/>
          <p14:tracePt t="12842" x="6680200" y="2266950"/>
          <p14:tracePt t="12858" x="6680200" y="2305050"/>
          <p14:tracePt t="12874" x="6686550" y="2343150"/>
          <p14:tracePt t="12891" x="6692900" y="2387600"/>
          <p14:tracePt t="12908" x="6692900" y="2425700"/>
          <p14:tracePt t="12925" x="6692900" y="2476500"/>
          <p14:tracePt t="12942" x="6686550" y="2578100"/>
          <p14:tracePt t="12958" x="6673850" y="2705100"/>
          <p14:tracePt t="12974" x="6667500" y="2889250"/>
          <p14:tracePt t="12992" x="6680200" y="3079750"/>
          <p14:tracePt t="13008" x="6680200" y="3206750"/>
          <p14:tracePt t="13025" x="6680200" y="3251200"/>
          <p14:tracePt t="13042" x="6680200" y="3308350"/>
          <p14:tracePt t="13058" x="6686550" y="3352800"/>
          <p14:tracePt t="13075" x="6692900" y="3378200"/>
          <p14:tracePt t="13092" x="6699250" y="3435350"/>
          <p14:tracePt t="13108" x="6731000" y="3517900"/>
          <p14:tracePt t="13125" x="6731000" y="3536950"/>
          <p14:tracePt t="13143" x="6737350" y="3556000"/>
          <p14:tracePt t="13159" x="6743700" y="3556000"/>
          <p14:tracePt t="13175" x="6743700" y="3562350"/>
          <p14:tracePt t="13277" x="6750050" y="3556000"/>
          <p14:tracePt t="13301" x="6750050" y="3530600"/>
          <p14:tracePt t="13301" x="6756400" y="3479800"/>
          <p14:tracePt t="13309" x="6769100" y="3416300"/>
          <p14:tracePt t="13325" x="6775450" y="3340100"/>
          <p14:tracePt t="13326" x="6794500" y="3162300"/>
          <p14:tracePt t="13342" x="6794500" y="3067050"/>
          <p14:tracePt t="13359" x="6800850" y="2946400"/>
          <p14:tracePt t="13376" x="6788150" y="2832100"/>
          <p14:tracePt t="13392" x="6781800" y="2654300"/>
          <p14:tracePt t="13408" x="6769100" y="2565400"/>
          <p14:tracePt t="13425" x="6769100" y="2520950"/>
          <p14:tracePt t="13443" x="6756400" y="2406650"/>
          <p14:tracePt t="13459" x="6743700" y="2305050"/>
          <p14:tracePt t="13476" x="6731000" y="2197100"/>
          <p14:tracePt t="13476" x="6731000" y="2139950"/>
          <p14:tracePt t="13493" x="6724650" y="2038350"/>
          <p14:tracePt t="13509" x="6718300" y="2006600"/>
          <p14:tracePt t="13526" x="6718300" y="1968500"/>
          <p14:tracePt t="13543" x="6718300" y="1917700"/>
          <p14:tracePt t="13559" x="6724650" y="1860550"/>
          <p14:tracePt t="13575" x="6731000" y="1727200"/>
          <p14:tracePt t="13592" x="6743700" y="1657350"/>
          <p14:tracePt t="13609" x="6762750" y="1568450"/>
          <p14:tracePt t="13626" x="6762750" y="1473200"/>
          <p14:tracePt t="13643" x="6769100" y="1422400"/>
          <p14:tracePt t="13660" x="6775450" y="1346200"/>
          <p14:tracePt t="13676" x="6781800" y="1244600"/>
          <p14:tracePt t="13694" x="6781800" y="1193800"/>
          <p14:tracePt t="13709" x="6781800" y="1162050"/>
          <p14:tracePt t="13725" x="6781800" y="1155700"/>
          <p14:tracePt t="13837" x="6781800" y="1174750"/>
          <p14:tracePt t="13845" x="6781800" y="1200150"/>
          <p14:tracePt t="13859" x="6781800" y="1244600"/>
          <p14:tracePt t="13859" x="6775450" y="1289050"/>
          <p14:tracePt t="13876" x="6769100" y="1346200"/>
          <p14:tracePt t="13893" x="6769100" y="1403350"/>
          <p14:tracePt t="13911" x="6781800" y="1466850"/>
          <p14:tracePt t="13927" x="6788150" y="1511300"/>
          <p14:tracePt t="13944" x="6819900" y="1536700"/>
          <p14:tracePt t="13960" x="6889750" y="1562100"/>
          <p14:tracePt t="13977" x="6921500" y="1568450"/>
          <p14:tracePt t="13993" x="6927850" y="1568450"/>
          <p14:tracePt t="14010" x="6946900" y="1581150"/>
          <p14:tracePt t="14027" x="6997700" y="1600200"/>
          <p14:tracePt t="14044" x="7067550" y="1625600"/>
          <p14:tracePt t="14060" x="7162800" y="1651000"/>
          <p14:tracePt t="14076" x="7245350" y="1657350"/>
          <p14:tracePt t="14093" x="7277100" y="1657350"/>
          <p14:tracePt t="14110" x="7315200" y="1670050"/>
          <p14:tracePt t="14126" x="7353300" y="1670050"/>
          <p14:tracePt t="14144" x="7378700" y="1676400"/>
          <p14:tracePt t="14160" x="7404100" y="1676400"/>
          <p14:tracePt t="14177" x="7416800" y="1676400"/>
          <p14:tracePt t="14193" x="7435850" y="1670050"/>
          <p14:tracePt t="14210" x="7448550" y="1670050"/>
          <p14:tracePt t="14406" x="7442200" y="1670050"/>
          <p14:tracePt t="14430" x="7429500" y="1670050"/>
          <p14:tracePt t="14438" x="7423150" y="1670050"/>
          <p14:tracePt t="14446" x="7404100" y="1657350"/>
          <p14:tracePt t="14454" x="7385050" y="1644650"/>
          <p14:tracePt t="14462" x="7346950" y="1625600"/>
          <p14:tracePt t="14479" x="7340600" y="1619250"/>
          <p14:tracePt t="14495" x="7327900" y="1619250"/>
          <p14:tracePt t="14512" x="7308850" y="1619250"/>
          <p14:tracePt t="14529" x="7258050" y="1612900"/>
          <p14:tracePt t="14545" x="7207250" y="1600200"/>
          <p14:tracePt t="14562" x="7156450" y="1581150"/>
          <p14:tracePt t="14579" x="7086600" y="1562100"/>
          <p14:tracePt t="14595" x="7035800" y="1549400"/>
          <p14:tracePt t="14612" x="6946900" y="1524000"/>
          <p14:tracePt t="14629" x="6858000" y="1504950"/>
          <p14:tracePt t="14646" x="6788150" y="1485900"/>
          <p14:tracePt t="14663" x="6711950" y="1460500"/>
          <p14:tracePt t="14679" x="6661150" y="1435100"/>
          <p14:tracePt t="14695" x="6591300" y="1416050"/>
          <p14:tracePt t="14712" x="6508750" y="1390650"/>
          <p14:tracePt t="14729" x="6407150" y="1371600"/>
          <p14:tracePt t="14746" x="6242050" y="1333500"/>
          <p14:tracePt t="14762" x="5918200" y="1282700"/>
          <p14:tracePt t="14779" x="5753100" y="1244600"/>
          <p14:tracePt t="14795" x="5594350" y="1212850"/>
          <p14:tracePt t="14812" x="5505450" y="1193800"/>
          <p14:tracePt t="14829" x="5435600" y="1187450"/>
          <p14:tracePt t="14846" x="5416550" y="1187450"/>
          <p14:tracePt t="14862" x="5403850" y="1181100"/>
          <p14:tracePt t="14902" x="5391150" y="1181100"/>
          <p14:tracePt t="15046" x="5403850" y="1181100"/>
          <p14:tracePt t="15054" x="5410200" y="1181100"/>
          <p14:tracePt t="15062" x="5416550" y="1181100"/>
          <p14:tracePt t="15079" x="5448300" y="1181100"/>
          <p14:tracePt t="15096" x="5499100" y="1193800"/>
          <p14:tracePt t="15100" x="5568950" y="1225550"/>
          <p14:tracePt t="15113" x="5645150" y="1244600"/>
          <p14:tracePt t="15129" x="5715000" y="1282700"/>
          <p14:tracePt t="15146" x="5835650" y="1333500"/>
          <p14:tracePt t="15163" x="5949950" y="1377950"/>
          <p14:tracePt t="15180" x="6248400" y="1466850"/>
          <p14:tracePt t="15197" x="6356350" y="1485900"/>
          <p14:tracePt t="15213" x="6457950" y="1511300"/>
          <p14:tracePt t="15230" x="6711950" y="1574800"/>
          <p14:tracePt t="15247" x="6877050" y="1606550"/>
          <p14:tracePt t="15263" x="7004050" y="1638300"/>
          <p14:tracePt t="15280" x="7150100" y="1663700"/>
          <p14:tracePt t="15296" x="7226300" y="1695450"/>
          <p14:tracePt t="15313" x="7296150" y="1714500"/>
          <p14:tracePt t="15329" x="7391400" y="1746250"/>
          <p14:tracePt t="15346" x="7454900" y="1752600"/>
          <p14:tracePt t="15363" x="7467600" y="1765300"/>
          <p14:tracePt t="15380" x="7473950" y="1765300"/>
          <p14:tracePt t="15397" x="7486650" y="1765300"/>
          <p14:tracePt t="15413" x="7499350" y="1765300"/>
          <p14:tracePt t="15429" x="7550150" y="1778000"/>
          <p14:tracePt t="15447" x="7575550" y="1778000"/>
          <p14:tracePt t="15574" x="7575550" y="1784350"/>
          <p14:tracePt t="15582" x="7569200" y="1784350"/>
          <p14:tracePt t="15590" x="7556500" y="1784350"/>
          <p14:tracePt t="15598" x="7537450" y="1784350"/>
          <p14:tracePt t="15613" x="7505700" y="1784350"/>
          <p14:tracePt t="15637" x="7423150" y="1778000"/>
          <p14:tracePt t="15647" x="7366000" y="1771650"/>
          <p14:tracePt t="15663" x="7277100" y="1758950"/>
          <p14:tracePt t="15681" x="7175500" y="1733550"/>
          <p14:tracePt t="15697" x="7042150" y="1701800"/>
          <p14:tracePt t="15714" x="6902450" y="1663700"/>
          <p14:tracePt t="15731" x="6667500" y="1612900"/>
          <p14:tracePt t="15747" x="6565900" y="1574800"/>
          <p14:tracePt t="15764" x="6438900" y="1543050"/>
          <p14:tracePt t="15780" x="6356350" y="1524000"/>
          <p14:tracePt t="15796" x="6286500" y="1504950"/>
          <p14:tracePt t="15814" x="6261100" y="1492250"/>
          <p14:tracePt t="15832" x="6159500" y="1460500"/>
          <p14:tracePt t="15966" x="6203950" y="1473200"/>
          <p14:tracePt t="15974" x="6248400" y="1479550"/>
          <p14:tracePt t="15982" x="6362700" y="1492250"/>
          <p14:tracePt t="15998" x="6407150" y="1498600"/>
          <p14:tracePt t="15998" x="6457950" y="1511300"/>
          <p14:tracePt t="16014" x="6477000" y="1511300"/>
          <p14:tracePt t="16030" x="6515100" y="1511300"/>
          <p14:tracePt t="16048" x="6534150" y="1511300"/>
          <p14:tracePt t="16064" x="6540500" y="1511300"/>
          <p14:tracePt t="16081" x="6553200" y="1504950"/>
          <p14:tracePt t="16098" x="6572250" y="1498600"/>
          <p14:tracePt t="16115" x="6584950" y="1492250"/>
          <p14:tracePt t="16131" x="6597650" y="1492250"/>
          <p14:tracePt t="16148" x="6616700" y="1492250"/>
          <p14:tracePt t="16165" x="6654800" y="1492250"/>
          <p14:tracePt t="16182" x="6667500" y="1492250"/>
          <p14:tracePt t="16197" x="6705600" y="1492250"/>
          <p14:tracePt t="16214" x="6743700" y="1492250"/>
          <p14:tracePt t="16231" x="6769100" y="1492250"/>
          <p14:tracePt t="16294" x="6769100" y="1498600"/>
          <p14:tracePt t="16310" x="6769100" y="1504950"/>
          <p14:tracePt t="16318" x="6769100" y="1517650"/>
          <p14:tracePt t="16342" x="6769100" y="1524000"/>
          <p14:tracePt t="16358" x="6769100" y="1530350"/>
          <p14:tracePt t="16366" x="6756400" y="1543050"/>
          <p14:tracePt t="16382" x="6750050" y="1555750"/>
          <p14:tracePt t="16382" x="6731000" y="1587500"/>
          <p14:tracePt t="16398" x="6705600" y="1631950"/>
          <p14:tracePt t="16431" x="6635750" y="1752600"/>
          <p14:tracePt t="16438" x="6565900" y="1860550"/>
          <p14:tracePt t="16453" x="6407150" y="2101850"/>
          <p14:tracePt t="16465" x="6299200" y="2254250"/>
          <p14:tracePt t="16482" x="6184900" y="2400300"/>
          <p14:tracePt t="16498" x="6076950" y="2546350"/>
          <p14:tracePt t="16515" x="5994400" y="2654300"/>
          <p14:tracePt t="16532" x="5924550" y="2711450"/>
          <p14:tracePt t="16549" x="5880100" y="2762250"/>
          <p14:tracePt t="16564" x="5816600" y="2819400"/>
          <p14:tracePt t="16581" x="5759450" y="2870200"/>
          <p14:tracePt t="16598" x="5746750" y="2882900"/>
          <p14:tracePt t="16615" x="5734050" y="2901950"/>
          <p14:tracePt t="16632" x="5721350" y="2927350"/>
          <p14:tracePt t="16649" x="5708650" y="2946400"/>
          <p14:tracePt t="16694" x="5715000" y="2946400"/>
          <p14:tracePt t="16702" x="5740400" y="2921000"/>
          <p14:tracePt t="16710" x="5765800" y="2882900"/>
          <p14:tracePt t="16718" x="5892800" y="2724150"/>
          <p14:tracePt t="16732" x="5988050" y="2590800"/>
          <p14:tracePt t="16749" x="6108700" y="2463800"/>
          <p14:tracePt t="16766" x="6254750" y="2336800"/>
          <p14:tracePt t="16782" x="6381750" y="2203450"/>
          <p14:tracePt t="16798" x="6553200" y="2019300"/>
          <p14:tracePt t="16815" x="6616700" y="1911350"/>
          <p14:tracePt t="16832" x="6661150" y="1854200"/>
          <p14:tracePt t="16849" x="6692900" y="1809750"/>
          <p14:tracePt t="16866" x="6737350" y="1739900"/>
          <p14:tracePt t="16883" x="6800850" y="1631950"/>
          <p14:tracePt t="16899" x="6845300" y="1581150"/>
          <p14:tracePt t="16916" x="6870700" y="1536700"/>
          <p14:tracePt t="16932" x="6896100" y="1511300"/>
          <p14:tracePt t="16949" x="6972300" y="1416050"/>
          <p14:tracePt t="16966" x="7004050" y="1371600"/>
          <p14:tracePt t="16983" x="7029450" y="1346200"/>
          <p14:tracePt t="16999" x="7029450" y="1339850"/>
          <p14:tracePt t="17094" x="7023100" y="1352550"/>
          <p14:tracePt t="17102" x="7016750" y="1365250"/>
          <p14:tracePt t="17110" x="7010400" y="1377950"/>
          <p14:tracePt t="17118" x="6985000" y="1409700"/>
          <p14:tracePt t="17133" x="6921500" y="1479550"/>
          <p14:tracePt t="17149" x="6807200" y="1600200"/>
          <p14:tracePt t="17183" x="6699250" y="1701800"/>
          <p14:tracePt t="17184" x="6470650" y="1962150"/>
          <p14:tracePt t="17200" x="6362700" y="2101850"/>
          <p14:tracePt t="17216" x="6172200" y="2362200"/>
          <p14:tracePt t="17232" x="6064250" y="2508250"/>
          <p14:tracePt t="17250" x="5981700" y="2597150"/>
          <p14:tracePt t="17266" x="5949950" y="2654300"/>
          <p14:tracePt t="17283" x="5892800" y="2730500"/>
          <p14:tracePt t="17300" x="5880100" y="2755900"/>
          <p14:tracePt t="17316" x="5861050" y="2787650"/>
          <p14:tracePt t="17333" x="5854700" y="2800350"/>
          <p14:tracePt t="17382" x="5861050" y="2800350"/>
          <p14:tracePt t="17390" x="5873750" y="2781300"/>
          <p14:tracePt t="17398" x="5892800" y="2755900"/>
          <p14:tracePt t="17406" x="5943600" y="2705100"/>
          <p14:tracePt t="17416" x="5962650" y="2692400"/>
          <p14:tracePt t="17450" x="5988050" y="2660650"/>
          <p14:tracePt t="17451" x="6096000" y="2571750"/>
          <p14:tracePt t="17467" x="6229350" y="2438400"/>
          <p14:tracePt t="17483" x="6350000" y="2286000"/>
          <p14:tracePt t="17500" x="6419850" y="2165350"/>
          <p14:tracePt t="17517" x="6591300" y="1898650"/>
          <p14:tracePt t="17533" x="6718300" y="1733550"/>
          <p14:tracePt t="17550" x="6781800" y="1651000"/>
          <p14:tracePt t="17567" x="6832600" y="1574800"/>
          <p14:tracePt t="17584" x="6851650" y="1543050"/>
          <p14:tracePt t="17600" x="6877050" y="1498600"/>
          <p14:tracePt t="17638" x="6883400" y="1492250"/>
          <p14:tracePt t="17862" x="6877050" y="1498600"/>
          <p14:tracePt t="17869" x="6877050" y="1504950"/>
          <p14:tracePt t="17877" x="6870700" y="1511300"/>
          <p14:tracePt t="17902" x="6864350" y="1524000"/>
          <p14:tracePt t="17902" x="6851650" y="1536700"/>
          <p14:tracePt t="17918" x="6845300" y="1555750"/>
          <p14:tracePt t="17934" x="6838950" y="1555750"/>
          <p14:tracePt t="17951" x="6819900" y="1574800"/>
          <p14:tracePt t="17951" x="0" y="0"/>
        </p14:tracePtLst>
        <p14:tracePtLst>
          <p14:tracePt t="22054" x="2298700" y="1562100"/>
          <p14:tracePt t="22214" x="2292350" y="1562100"/>
          <p14:tracePt t="22214" x="2279650" y="1555750"/>
          <p14:tracePt t="22237" x="2266950" y="1549400"/>
          <p14:tracePt t="22250" x="2260600" y="1543050"/>
          <p14:tracePt t="22251" x="2247900" y="1536700"/>
          <p14:tracePt t="22261" x="2228850" y="1530350"/>
          <p14:tracePt t="22277" x="2203450" y="1524000"/>
          <p14:tracePt t="22293" x="2139950" y="1511300"/>
          <p14:tracePt t="22309" x="2051050" y="1498600"/>
          <p14:tracePt t="22325" x="1885950" y="1479550"/>
          <p14:tracePt t="22341" x="1784350" y="1473200"/>
          <p14:tracePt t="22358" x="1708150" y="1473200"/>
          <p14:tracePt t="22375" x="1663700" y="1479550"/>
          <p14:tracePt t="22391" x="1587500" y="1492250"/>
          <p14:tracePt t="22407" x="1524000" y="1504950"/>
          <p14:tracePt t="22424" x="1466850" y="1530350"/>
          <p14:tracePt t="22442" x="1441450" y="1549400"/>
          <p14:tracePt t="22458" x="1403350" y="1581150"/>
          <p14:tracePt t="22475" x="1352550" y="1638300"/>
          <p14:tracePt t="22492" x="1308100" y="1701800"/>
          <p14:tracePt t="22509" x="1276350" y="1765300"/>
          <p14:tracePt t="22525" x="1225550" y="1860550"/>
          <p14:tracePt t="22542" x="1193800" y="1924050"/>
          <p14:tracePt t="22558" x="1174750" y="2000250"/>
          <p14:tracePt t="22575" x="1174750" y="2044700"/>
          <p14:tracePt t="22592" x="1174750" y="2095500"/>
          <p14:tracePt t="22609" x="1200150" y="2139950"/>
          <p14:tracePt t="22625" x="1225550" y="2171700"/>
          <p14:tracePt t="22642" x="1270000" y="2190750"/>
          <p14:tracePt t="22659" x="1371600" y="2216150"/>
          <p14:tracePt t="22675" x="1485900" y="2228850"/>
          <p14:tracePt t="22692" x="1606550" y="2254250"/>
          <p14:tracePt t="22708" x="1752600" y="2292350"/>
          <p14:tracePt t="22725" x="1917700" y="2355850"/>
          <p14:tracePt t="22742" x="1955800" y="2381250"/>
          <p14:tracePt t="22759" x="1987550" y="2393950"/>
          <p14:tracePt t="22776" x="1993900" y="2400300"/>
          <p14:tracePt t="22898" x="0" y="0"/>
        </p14:tracePtLst>
        <p14:tracePtLst>
          <p14:tracePt t="24553" x="1143000" y="3651250"/>
          <p14:tracePt t="24589" x="1143000" y="3644900"/>
          <p14:tracePt t="24717" x="1155700" y="3644900"/>
          <p14:tracePt t="24781" x="1155700" y="3638550"/>
          <p14:tracePt t="24878" x="0" y="0"/>
        </p14:tracePtLst>
        <p14:tracePtLst>
          <p14:tracePt t="27709" x="6889750" y="3213100"/>
          <p14:tracePt t="27933" x="6883400" y="3213100"/>
          <p14:tracePt t="27941" x="6858000" y="3232150"/>
          <p14:tracePt t="27949" x="6845300" y="3244850"/>
          <p14:tracePt t="27951" x="6813550" y="3270250"/>
          <p14:tracePt t="27973" x="6769100" y="3327400"/>
          <p14:tracePt t="27984" x="6737350" y="3397250"/>
          <p14:tracePt t="28000" x="6699250" y="3498850"/>
          <p14:tracePt t="28017" x="6661150" y="3657600"/>
          <p14:tracePt t="28033" x="6654800" y="3683000"/>
          <p14:tracePt t="28051" x="6654800" y="3695700"/>
          <p14:tracePt t="28067" x="6654800" y="3708400"/>
          <p14:tracePt t="28084" x="6661150" y="3727450"/>
          <p14:tracePt t="28100" x="6680200" y="3771900"/>
          <p14:tracePt t="28117" x="6692900" y="3822700"/>
          <p14:tracePt t="28134" x="6711950" y="3911600"/>
          <p14:tracePt t="28150" x="6711950" y="3937000"/>
          <p14:tracePt t="28197" x="6718300" y="3943350"/>
          <p14:tracePt t="28221" x="6718300" y="3956050"/>
          <p14:tracePt t="28229" x="6718300" y="3962400"/>
          <p14:tracePt t="28253" x="6724650" y="3968750"/>
          <p14:tracePt t="28389" x="6724650" y="4013200"/>
          <p14:tracePt t="28397" x="6724650" y="4051300"/>
          <p14:tracePt t="28405" x="6724650" y="4064000"/>
          <p14:tracePt t="28418" x="6724650" y="4083050"/>
          <p14:tracePt t="28517" x="6724650" y="4076700"/>
          <p14:tracePt t="28535" x="6731000" y="4064000"/>
          <p14:tracePt t="28541" x="6731000" y="4051300"/>
          <p14:tracePt t="28557" x="6731000" y="4032250"/>
          <p14:tracePt t="28573" x="6731000" y="4013200"/>
          <p14:tracePt t="28589" x="6731000" y="3994150"/>
          <p14:tracePt t="28603" x="6731000" y="3917950"/>
          <p14:tracePt t="28618" x="6731000" y="3803650"/>
          <p14:tracePt t="28635" x="6731000" y="3765550"/>
          <p14:tracePt t="28652" x="6756400" y="3625850"/>
          <p14:tracePt t="28668" x="6788150" y="3492500"/>
          <p14:tracePt t="28685" x="6807200" y="3416300"/>
          <p14:tracePt t="28702" x="6826250" y="3371850"/>
          <p14:tracePt t="28718" x="6832600" y="3346450"/>
          <p14:tracePt t="28797" x="6832600" y="3378200"/>
          <p14:tracePt t="28805" x="6826250" y="3390900"/>
          <p14:tracePt t="28813" x="6826250" y="3409950"/>
          <p14:tracePt t="28821" x="6813550" y="3448050"/>
          <p14:tracePt t="28837" x="6800850" y="3473450"/>
          <p14:tracePt t="28853" x="6756400" y="3606800"/>
          <p14:tracePt t="28853" x="6743700" y="3676650"/>
          <p14:tracePt t="28869" x="6718300" y="3810000"/>
          <p14:tracePt t="28885" x="6711950" y="3930650"/>
          <p14:tracePt t="28902" x="6692900" y="4076700"/>
          <p14:tracePt t="28919" x="6692900" y="4152900"/>
          <p14:tracePt t="28936" x="6686550" y="4203700"/>
          <p14:tracePt t="28952" x="6680200" y="4241800"/>
          <p14:tracePt t="28969" x="6680200" y="4260850"/>
          <p14:tracePt t="28985" x="6673850" y="4273550"/>
          <p14:tracePt t="29002" x="6667500" y="4292600"/>
          <p14:tracePt t="29019" x="6661150" y="4305300"/>
          <p14:tracePt t="29036" x="6661150" y="4318000"/>
          <p14:tracePt t="29052" x="6661150" y="4349750"/>
          <p14:tracePt t="29157" x="6661150" y="4273550"/>
          <p14:tracePt t="29165" x="6667500" y="4241800"/>
          <p14:tracePt t="29178" x="6673850" y="4171950"/>
          <p14:tracePt t="29181" x="6680200" y="4108450"/>
          <p14:tracePt t="29189" x="6692900" y="3987800"/>
          <p14:tracePt t="29205" x="6705600" y="3873500"/>
          <p14:tracePt t="29221" x="6711950" y="3810000"/>
          <p14:tracePt t="29236" x="6711950" y="3771900"/>
          <p14:tracePt t="29253" x="6731000" y="3683000"/>
          <p14:tracePt t="29269" x="6731000" y="3676650"/>
          <p14:tracePt t="29286" x="6737350" y="3670300"/>
          <p14:tracePt t="29303" x="6737350" y="3657600"/>
          <p14:tracePt t="29320" x="6737350" y="3644900"/>
          <p14:tracePt t="29336" x="6737350" y="3638550"/>
          <p14:tracePt t="29445" x="6737350" y="3644900"/>
          <p14:tracePt t="29453" x="6750050" y="3695700"/>
          <p14:tracePt t="29461" x="6743700" y="3727450"/>
          <p14:tracePt t="29478" x="6737350" y="3848100"/>
          <p14:tracePt t="29485" x="6737350" y="3879850"/>
          <p14:tracePt t="29493" x="6718300" y="4025900"/>
          <p14:tracePt t="29503" x="6711950" y="4133850"/>
          <p14:tracePt t="29520" x="6673850" y="4356100"/>
          <p14:tracePt t="29536" x="6654800" y="4489450"/>
          <p14:tracePt t="29553" x="6623050" y="4603750"/>
          <p14:tracePt t="29570" x="6616700" y="4705350"/>
          <p14:tracePt t="29586" x="6597650" y="4806950"/>
          <p14:tracePt t="29603" x="6584950" y="4940300"/>
          <p14:tracePt t="29620" x="6572250" y="5048250"/>
          <p14:tracePt t="29636" x="6559550" y="5162550"/>
          <p14:tracePt t="29653" x="6553200" y="5175250"/>
          <p14:tracePt t="29725" x="6559550" y="5168900"/>
          <p14:tracePt t="29733" x="6572250" y="5143500"/>
          <p14:tracePt t="29741" x="6597650" y="5105400"/>
          <p14:tracePt t="29749" x="6604000" y="5060950"/>
          <p14:tracePt t="29757" x="6623050" y="4959350"/>
          <p14:tracePt t="29770" x="6648450" y="4845050"/>
          <p14:tracePt t="29787" x="6680200" y="4667250"/>
          <p14:tracePt t="29804" x="6699250" y="4527550"/>
          <p14:tracePt t="29820" x="6705600" y="4375150"/>
          <p14:tracePt t="29836" x="6731000" y="3943350"/>
          <p14:tracePt t="29854" x="6743700" y="3822700"/>
          <p14:tracePt t="29871" x="6743700" y="3771900"/>
          <p14:tracePt t="29887" x="6743700" y="3752850"/>
          <p14:tracePt t="29904" x="6743700" y="3733800"/>
          <p14:tracePt t="29949" x="6743700" y="3727450"/>
          <p14:tracePt t="30069" x="6743700" y="3810000"/>
          <p14:tracePt t="30079" x="6743700" y="3860800"/>
          <p14:tracePt t="30085" x="6743700" y="3937000"/>
          <p14:tracePt t="30093" x="6743700" y="4102100"/>
          <p14:tracePt t="30109" x="6724650" y="4286250"/>
          <p14:tracePt t="30109" x="6724650" y="4349750"/>
          <p14:tracePt t="30125" x="6718300" y="4425950"/>
          <p14:tracePt t="30137" x="6718300" y="4591050"/>
          <p14:tracePt t="30154" x="6718300" y="4813300"/>
          <p14:tracePt t="30171" x="6718300" y="4845050"/>
          <p14:tracePt t="30757" x="6724650" y="4838700"/>
          <p14:tracePt t="30806" x="6731000" y="4826000"/>
          <p14:tracePt t="30831" x="6737350" y="4826000"/>
          <p14:tracePt t="30909" x="6737350" y="4813300"/>
          <p14:tracePt t="30925" x="6743700" y="4800600"/>
          <p14:tracePt t="30933" x="6743700" y="4794250"/>
          <p14:tracePt t="30941" x="6750050" y="4775200"/>
          <p14:tracePt t="30955" x="6750050" y="4762500"/>
          <p14:tracePt t="30956" x="6750050" y="4743450"/>
          <p14:tracePt t="30973" x="6750050" y="4692650"/>
          <p14:tracePt t="30997" x="6769100" y="4610100"/>
          <p14:tracePt t="31006" x="6775450" y="4470400"/>
          <p14:tracePt t="31022" x="6775450" y="4381500"/>
          <p14:tracePt t="31038" x="6775450" y="4356100"/>
          <p14:tracePt t="31056" x="6775450" y="4216400"/>
          <p14:tracePt t="31072" x="6769100" y="4140200"/>
          <p14:tracePt t="31089" x="6775450" y="4089400"/>
          <p14:tracePt t="31106" x="6781800" y="4019550"/>
          <p14:tracePt t="31122" x="6788150" y="3975100"/>
          <p14:tracePt t="31139" x="6794500" y="3930650"/>
          <p14:tracePt t="31156" x="6807200" y="3873500"/>
          <p14:tracePt t="31173" x="6819900" y="3829050"/>
          <p14:tracePt t="31189" x="6819900" y="3790950"/>
          <p14:tracePt t="31206" x="6832600" y="3771900"/>
          <p14:tracePt t="31223" x="6832600" y="3765550"/>
          <p14:tracePt t="31239" x="6845300" y="3746500"/>
          <p14:tracePt t="31256" x="6864350" y="3727450"/>
          <p14:tracePt t="31273" x="6864350" y="3721100"/>
          <p14:tracePt t="31341" x="6870700" y="3721100"/>
          <p14:tracePt t="31357" x="6896100" y="3721100"/>
          <p14:tracePt t="31373" x="6915150" y="3714750"/>
          <p14:tracePt t="31377" x="6934200" y="3714750"/>
          <p14:tracePt t="31389" x="6959600" y="3702050"/>
          <p14:tracePt t="31405" x="6965950" y="3702050"/>
          <p14:tracePt t="31422" x="6985000" y="3695700"/>
          <p14:tracePt t="31439" x="7010400" y="3695700"/>
          <p14:tracePt t="31456" x="7023100" y="3695700"/>
          <p14:tracePt t="31473" x="7048500" y="3695700"/>
          <p14:tracePt t="31490" x="7067550" y="3695700"/>
          <p14:tracePt t="31506" x="7080250" y="3695700"/>
          <p14:tracePt t="31522" x="7086600" y="3695700"/>
          <p14:tracePt t="31581" x="7099300" y="3708400"/>
          <p14:tracePt t="31589" x="7112000" y="3727450"/>
          <p14:tracePt t="31606" x="7118350" y="3733800"/>
          <p14:tracePt t="31653" x="7118350" y="3740150"/>
          <p14:tracePt t="31669" x="7118350" y="3746500"/>
          <p14:tracePt t="31677" x="7105650" y="3790950"/>
          <p14:tracePt t="31685" x="7099300" y="3803650"/>
          <p14:tracePt t="31693" x="7054850" y="3867150"/>
          <p14:tracePt t="31709" x="7023100" y="3892550"/>
          <p14:tracePt t="31725" x="7004050" y="3911600"/>
          <p14:tracePt t="31741" x="6940550" y="3956050"/>
          <p14:tracePt t="31757" x="6883400" y="4013200"/>
          <p14:tracePt t="31774" x="6807200" y="4070350"/>
          <p14:tracePt t="31790" x="6750050" y="4127500"/>
          <p14:tracePt t="31806" x="6686550" y="4171950"/>
          <p14:tracePt t="31823" x="6591300" y="4216400"/>
          <p14:tracePt t="31841" x="6534150" y="4222750"/>
          <p14:tracePt t="31858" x="6508750" y="4222750"/>
          <p14:tracePt t="31875" x="6489700" y="4229100"/>
          <p14:tracePt t="31891" x="6464300" y="4235450"/>
          <p14:tracePt t="31909" x="6438900" y="4241800"/>
          <p14:tracePt t="31925" x="6388100" y="4260850"/>
          <p14:tracePt t="31942" x="6330950" y="4273550"/>
          <p14:tracePt t="31958" x="6286500" y="4292600"/>
          <p14:tracePt t="31975" x="6210300" y="4337050"/>
          <p14:tracePt t="31991" x="6121400" y="4394200"/>
          <p14:tracePt t="32008" x="6019800" y="4476750"/>
          <p14:tracePt t="32025" x="6000750" y="4502150"/>
          <p14:tracePt t="32042" x="5988050" y="4502150"/>
          <p14:tracePt t="32078" x="5994400" y="4502150"/>
          <p14:tracePt t="32086" x="6000750" y="4495800"/>
          <p14:tracePt t="32094" x="6032500" y="4464050"/>
          <p14:tracePt t="32108" x="6070600" y="4432300"/>
          <p14:tracePt t="32125" x="6159500" y="4375150"/>
          <p14:tracePt t="32142" x="6350000" y="4210050"/>
          <p14:tracePt t="32158" x="6477000" y="4095750"/>
          <p14:tracePt t="32175" x="6553200" y="3994150"/>
          <p14:tracePt t="32191" x="6616700" y="3905250"/>
          <p14:tracePt t="32208" x="6648450" y="3854450"/>
          <p14:tracePt t="32225" x="6654800" y="3822700"/>
          <p14:tracePt t="32242" x="6673850" y="3771900"/>
          <p14:tracePt t="32258" x="6680200" y="3733800"/>
          <p14:tracePt t="32275" x="6686550" y="3702050"/>
          <p14:tracePt t="32292" x="6686550" y="3670300"/>
          <p14:tracePt t="32309" x="6686550" y="3663950"/>
          <p14:tracePt t="32414" x="6705600" y="3689350"/>
          <p14:tracePt t="32422" x="6731000" y="3721100"/>
          <p14:tracePt t="32430" x="6762750" y="3759200"/>
          <p14:tracePt t="32438" x="6775450" y="3784600"/>
          <p14:tracePt t="32458" x="6788150" y="3822700"/>
          <p14:tracePt t="32462" x="6800850" y="3854450"/>
          <p14:tracePt t="32475" x="6807200" y="3917950"/>
          <p14:tracePt t="32493" x="6813550" y="4114800"/>
          <p14:tracePt t="32508" x="6794500" y="4318000"/>
          <p14:tracePt t="32526" x="6794500" y="4419600"/>
          <p14:tracePt t="32542" x="6788150" y="4470400"/>
          <p14:tracePt t="32559" x="6781800" y="4508500"/>
          <p14:tracePt t="32576" x="6781800" y="4610100"/>
          <p14:tracePt t="32592" x="6807200" y="4692650"/>
          <p14:tracePt t="32608" x="6819900" y="4743450"/>
          <p14:tracePt t="32625" x="6826250" y="4775200"/>
          <p14:tracePt t="32643" x="6832600" y="4819650"/>
          <p14:tracePt t="32659" x="6838950" y="4826000"/>
          <p14:tracePt t="32742" x="6870700" y="4794250"/>
          <p14:tracePt t="32750" x="6883400" y="4781550"/>
          <p14:tracePt t="32759" x="6902450" y="4762500"/>
          <p14:tracePt t="32765" x="6959600" y="4711700"/>
          <p14:tracePt t="32782" x="7035800" y="4654550"/>
          <p14:tracePt t="32798" x="7092950" y="4629150"/>
          <p14:tracePt t="32814" x="7156450" y="4584700"/>
          <p14:tracePt t="32826" x="7226300" y="4546600"/>
          <p14:tracePt t="32842" x="7245350" y="4527550"/>
          <p14:tracePt t="32859" x="7251700" y="4521200"/>
          <p14:tracePt t="32876" x="7270750" y="4483100"/>
          <p14:tracePt t="32893" x="7334250" y="4343400"/>
          <p14:tracePt t="32911" x="7353300" y="4292600"/>
          <p14:tracePt t="32926" x="7359650" y="4273550"/>
          <p14:tracePt t="33030" x="7353300" y="4273550"/>
          <p14:tracePt t="33046" x="7340600" y="4273550"/>
          <p14:tracePt t="33054" x="7327900" y="4273550"/>
          <p14:tracePt t="33062" x="7321550" y="4273550"/>
          <p14:tracePt t="33070" x="7302500" y="4267200"/>
          <p14:tracePt t="33077" x="7232650" y="4267200"/>
          <p14:tracePt t="33093" x="7181850" y="4254500"/>
          <p14:tracePt t="33110" x="7118350" y="4235450"/>
          <p14:tracePt t="33126" x="7073900" y="4210050"/>
          <p14:tracePt t="33143" x="7029450" y="4191000"/>
          <p14:tracePt t="33160" x="6985000" y="4171950"/>
          <p14:tracePt t="33177" x="6934200" y="4152900"/>
          <p14:tracePt t="33193" x="6813550" y="4102100"/>
          <p14:tracePt t="33210" x="6756400" y="4083050"/>
          <p14:tracePt t="33227" x="6711950" y="4057650"/>
          <p14:tracePt t="33244" x="6673850" y="4038600"/>
          <p14:tracePt t="33260" x="6635750" y="4025900"/>
          <p14:tracePt t="33277" x="6604000" y="4006850"/>
          <p14:tracePt t="33294" x="6559550" y="3981450"/>
          <p14:tracePt t="33310" x="6527800" y="3968750"/>
          <p14:tracePt t="33326" x="6496050" y="3949700"/>
          <p14:tracePt t="33343" x="6464300" y="3943350"/>
          <p14:tracePt t="33360" x="6438900" y="3937000"/>
          <p14:tracePt t="33377" x="6394450" y="3930650"/>
          <p14:tracePt t="33394" x="6375400" y="3930650"/>
          <p14:tracePt t="33410" x="6362700" y="3930650"/>
          <p14:tracePt t="33428" x="6356350" y="3930650"/>
          <p14:tracePt t="33444" x="6299200" y="3930650"/>
          <p14:tracePt t="33461" x="6235700" y="3937000"/>
          <p14:tracePt t="33477" x="6165850" y="3949700"/>
          <p14:tracePt t="33494" x="6127750" y="3962400"/>
          <p14:tracePt t="33511" x="6108700" y="3968750"/>
          <p14:tracePt t="33527" x="6089650" y="3975100"/>
          <p14:tracePt t="33544" x="6076950" y="3975100"/>
          <p14:tracePt t="33561" x="6076950" y="3981450"/>
          <p14:tracePt t="33661" x="6115050" y="3987800"/>
          <p14:tracePt t="33669" x="6146800" y="4000500"/>
          <p14:tracePt t="33677" x="6248400" y="4006850"/>
          <p14:tracePt t="33686" x="6305550" y="4013200"/>
          <p14:tracePt t="33702" x="6445250" y="4013200"/>
          <p14:tracePt t="33716" x="6642100" y="4051300"/>
          <p14:tracePt t="33728" x="6921500" y="4121150"/>
          <p14:tracePt t="33744" x="7181850" y="4197350"/>
          <p14:tracePt t="33761" x="7308850" y="4229100"/>
          <p14:tracePt t="33778" x="7385050" y="4241800"/>
          <p14:tracePt t="33794" x="7404100" y="4248150"/>
          <p14:tracePt t="33926" x="7385050" y="4254500"/>
          <p14:tracePt t="33934" x="7353300" y="4254500"/>
          <p14:tracePt t="33941" x="7327900" y="4260850"/>
          <p14:tracePt t="33950" x="7283450" y="4260850"/>
          <p14:tracePt t="33965" x="7169150" y="4267200"/>
          <p14:tracePt t="33981" x="7035800" y="4273550"/>
          <p14:tracePt t="33995" x="6896100" y="4273550"/>
          <p14:tracePt t="34011" x="6781800" y="4267200"/>
          <p14:tracePt t="34028" x="6610350" y="4248150"/>
          <p14:tracePt t="34045" x="6483350" y="4248150"/>
          <p14:tracePt t="34062" x="6464300" y="4248150"/>
          <p14:tracePt t="34078" x="6445250" y="4248150"/>
          <p14:tracePt t="34095" x="6426200" y="4248150"/>
          <p14:tracePt t="34112" x="6419850" y="4248150"/>
          <p14:tracePt t="34350" x="6419850" y="4241800"/>
          <p14:tracePt t="34358" x="6413500" y="4235450"/>
          <p14:tracePt t="34358" x="0" y="0"/>
        </p14:tracePtLst>
        <p14:tracePtLst>
          <p14:tracePt t="39496" x="3524250" y="5759450"/>
          <p14:tracePt t="39838" x="3530600" y="5753100"/>
          <p14:tracePt t="39846" x="3536950" y="5753100"/>
          <p14:tracePt t="39854" x="3556000" y="5753100"/>
          <p14:tracePt t="39862" x="3632200" y="5753100"/>
          <p14:tracePt t="39878" x="3803650" y="5791200"/>
          <p14:tracePt t="39889" x="4057650" y="5835650"/>
          <p14:tracePt t="39905" x="4171950" y="5848350"/>
          <p14:tracePt t="39922" x="4356100" y="5854700"/>
          <p14:tracePt t="39939" x="4381500" y="5854700"/>
          <p14:tracePt t="39955" x="4406900" y="5848350"/>
          <p14:tracePt t="39972" x="4413250" y="5842000"/>
          <p14:tracePt t="39989" x="4419600" y="5842000"/>
          <p14:tracePt t="40054" x="4419600" y="5835650"/>
          <p14:tracePt t="40059" x="4425950" y="5829300"/>
          <p14:tracePt t="40072" x="4425950" y="5816600"/>
          <p14:tracePt t="40088" x="4425950" y="5810250"/>
          <p14:tracePt t="40089" x="4425950" y="5797550"/>
          <p14:tracePt t="40106" x="4425950" y="5791200"/>
          <p14:tracePt t="40122" x="4425950" y="5772150"/>
          <p14:tracePt t="40139" x="4425950" y="5746750"/>
          <p14:tracePt t="40156" x="4425950" y="5721350"/>
          <p14:tracePt t="40172" x="4425950" y="5702300"/>
          <p14:tracePt t="40189" x="4419600" y="5689600"/>
          <p14:tracePt t="40206" x="4406900" y="5689600"/>
          <p14:tracePt t="40223" x="4394200" y="5683250"/>
          <p14:tracePt t="40239" x="4298950" y="5657850"/>
          <p14:tracePt t="40256" x="4165600" y="5626100"/>
          <p14:tracePt t="40273" x="4038600" y="5588000"/>
          <p14:tracePt t="40289" x="3841750" y="5556250"/>
          <p14:tracePt t="40306" x="3752850" y="5537200"/>
          <p14:tracePt t="40323" x="3429000" y="5499100"/>
          <p14:tracePt t="40340" x="3295650" y="5492750"/>
          <p14:tracePt t="40356" x="3086100" y="5473700"/>
          <p14:tracePt t="40373" x="2857500" y="5441950"/>
          <p14:tracePt t="40390" x="2616200" y="5416550"/>
          <p14:tracePt t="40406" x="2235200" y="5397500"/>
          <p14:tracePt t="40422" x="2146300" y="5397500"/>
          <p14:tracePt t="40440" x="2057400" y="5410200"/>
          <p14:tracePt t="40456" x="1968500" y="5422900"/>
          <p14:tracePt t="40473" x="1835150" y="5448300"/>
          <p14:tracePt t="40490" x="1708150" y="5467350"/>
          <p14:tracePt t="40506" x="1651000" y="5480050"/>
          <p14:tracePt t="40522" x="1390650" y="5568950"/>
          <p14:tracePt t="40540" x="1308100" y="5607050"/>
          <p14:tracePt t="40556" x="1231900" y="5645150"/>
          <p14:tracePt t="40573" x="1104900" y="5695950"/>
          <p14:tracePt t="40590" x="933450" y="5759450"/>
          <p14:tracePt t="40607" x="812800" y="5816600"/>
          <p14:tracePt t="40623" x="787400" y="5835650"/>
          <p14:tracePt t="40640" x="762000" y="5848350"/>
          <p14:tracePt t="40657" x="749300" y="5861050"/>
          <p14:tracePt t="40673" x="730250" y="5880100"/>
          <p14:tracePt t="40690" x="723900" y="5899150"/>
          <p14:tracePt t="40707" x="717550" y="5918200"/>
          <p14:tracePt t="40723" x="711200" y="5930900"/>
          <p14:tracePt t="40739" x="704850" y="5937250"/>
          <p14:tracePt t="40756" x="704850" y="5949950"/>
          <p14:tracePt t="40774" x="711200" y="5975350"/>
          <p14:tracePt t="40791" x="717550" y="5981700"/>
          <p14:tracePt t="40807" x="749300" y="5988050"/>
          <p14:tracePt t="40824" x="781050" y="5994400"/>
          <p14:tracePt t="40840" x="806450" y="6013450"/>
          <p14:tracePt t="40857" x="863600" y="6045200"/>
          <p14:tracePt t="40874" x="952500" y="6115050"/>
          <p14:tracePt t="40890" x="1073150" y="6184900"/>
          <p14:tracePt t="40906" x="1130300" y="6216650"/>
          <p14:tracePt t="40923" x="1333500" y="6305550"/>
          <p14:tracePt t="40940" x="1460500" y="6356350"/>
          <p14:tracePt t="40957" x="1593850" y="6394450"/>
          <p14:tracePt t="40974" x="1809750" y="6451600"/>
          <p14:tracePt t="40990" x="1955800" y="6483350"/>
          <p14:tracePt t="41007" x="2254250" y="6508750"/>
          <p14:tracePt t="41024" x="2451100" y="6521450"/>
          <p14:tracePt t="41041" x="2616200" y="6527800"/>
          <p14:tracePt t="41057" x="2736850" y="6527800"/>
          <p14:tracePt t="41074" x="2838450" y="6521450"/>
          <p14:tracePt t="41090" x="2933700" y="6508750"/>
          <p14:tracePt t="41108" x="3035300" y="6502400"/>
          <p14:tracePt t="41124" x="3257550" y="6464300"/>
          <p14:tracePt t="41141" x="3378200" y="6445250"/>
          <p14:tracePt t="41157" x="3536950" y="6432550"/>
          <p14:tracePt t="41174" x="3822700" y="6388100"/>
          <p14:tracePt t="41191" x="4006850" y="6343650"/>
          <p14:tracePt t="41207" x="4197350" y="6280150"/>
          <p14:tracePt t="41224" x="4387850" y="6229350"/>
          <p14:tracePt t="41241" x="4508500" y="6197600"/>
          <p14:tracePt t="41258" x="4654550" y="6153150"/>
          <p14:tracePt t="41274" x="4889500" y="6089650"/>
          <p14:tracePt t="41291" x="4978400" y="6057900"/>
          <p14:tracePt t="41308" x="5060950" y="6032500"/>
          <p14:tracePt t="41325" x="5194300" y="5962650"/>
          <p14:tracePt t="41341" x="5359400" y="5880100"/>
          <p14:tracePt t="41359" x="5448300" y="5842000"/>
          <p14:tracePt t="41374" x="5492750" y="5803900"/>
          <p14:tracePt t="41390" x="5524500" y="5778500"/>
          <p14:tracePt t="41408" x="5537200" y="5759450"/>
          <p14:tracePt t="41425" x="5568950" y="5689600"/>
          <p14:tracePt t="41441" x="5581650" y="5626100"/>
          <p14:tracePt t="41457" x="5600700" y="5556250"/>
          <p14:tracePt t="41474" x="5607050" y="5486400"/>
          <p14:tracePt t="41492" x="5607050" y="5410200"/>
          <p14:tracePt t="41509" x="5607050" y="5384800"/>
          <p14:tracePt t="41525" x="5600700" y="5200650"/>
          <p14:tracePt t="41541" x="5594350" y="5149850"/>
          <p14:tracePt t="41558" x="5556250" y="4997450"/>
          <p14:tracePt t="41574" x="5492750" y="4883150"/>
          <p14:tracePt t="41591" x="5397500" y="4749800"/>
          <p14:tracePt t="41608" x="5226050" y="4559300"/>
          <p14:tracePt t="41625" x="5124450" y="4457700"/>
          <p14:tracePt t="41642" x="5016500" y="4368800"/>
          <p14:tracePt t="41658" x="4851400" y="4273550"/>
          <p14:tracePt t="41675" x="4724400" y="4178300"/>
          <p14:tracePt t="41692" x="4616450" y="4102100"/>
          <p14:tracePt t="41708" x="4489450" y="4019550"/>
          <p14:tracePt t="41725" x="4292600" y="3911600"/>
          <p14:tracePt t="41742" x="4140200" y="3829050"/>
          <p14:tracePt t="41759" x="4019550" y="3778250"/>
          <p14:tracePt t="41775" x="3937000" y="3740150"/>
          <p14:tracePt t="41792" x="3835400" y="3702050"/>
          <p14:tracePt t="41809" x="3657600" y="3632200"/>
          <p14:tracePt t="41825" x="3581400" y="3613150"/>
          <p14:tracePt t="41842" x="3549650" y="3606800"/>
          <p14:tracePt t="41858" x="3517900" y="3600450"/>
          <p14:tracePt t="41875" x="3498850" y="3594100"/>
          <p14:tracePt t="41892" x="3479800" y="3587750"/>
          <p14:tracePt t="41909" x="3479800" y="3575050"/>
          <p14:tracePt t="41925" x="3473450" y="3568700"/>
          <p14:tracePt t="41943" x="3467100" y="3549650"/>
          <p14:tracePt t="41959" x="3460750" y="3536950"/>
          <p14:tracePt t="41975" x="3460750" y="3530600"/>
          <p14:tracePt t="41991" x="3460750" y="3524250"/>
          <p14:tracePt t="42009" x="3460750" y="3517900"/>
          <p14:tracePt t="42025" x="3498850" y="3498850"/>
          <p14:tracePt t="42042" x="3536950" y="3467100"/>
          <p14:tracePt t="42059" x="3562350" y="3435350"/>
          <p14:tracePt t="42076" x="3587750" y="3397250"/>
          <p14:tracePt t="42092" x="3613150" y="3352800"/>
          <p14:tracePt t="42109" x="3676650" y="3219450"/>
          <p14:tracePt t="42126" x="3714750" y="3155950"/>
          <p14:tracePt t="42143" x="3746500" y="3111500"/>
          <p14:tracePt t="42159" x="3771900" y="3073400"/>
          <p14:tracePt t="42176" x="3784600" y="3041650"/>
          <p14:tracePt t="42193" x="3784600" y="3009900"/>
          <p14:tracePt t="42209" x="3784600" y="2990850"/>
          <p14:tracePt t="42225" x="3790950" y="2984500"/>
          <p14:tracePt t="42243" x="3790950" y="2952750"/>
          <p14:tracePt t="42259" x="3790950" y="2908300"/>
          <p14:tracePt t="42276" x="3790950" y="2889250"/>
          <p14:tracePt t="42293" x="3790950" y="2857500"/>
          <p14:tracePt t="42309" x="3784600" y="2819400"/>
          <p14:tracePt t="42326" x="3771900" y="2781300"/>
          <p14:tracePt t="42343" x="3759200" y="2724150"/>
          <p14:tracePt t="42359" x="3689350" y="2552700"/>
          <p14:tracePt t="42375" x="3651250" y="2457450"/>
          <p14:tracePt t="42392" x="3575050" y="2330450"/>
          <p14:tracePt t="42409" x="3517900" y="2235200"/>
          <p14:tracePt t="42426" x="3429000" y="2114550"/>
          <p14:tracePt t="42443" x="3327400" y="1993900"/>
          <p14:tracePt t="42460" x="3098800" y="1739900"/>
          <p14:tracePt t="42476" x="2984500" y="1619250"/>
          <p14:tracePt t="42492" x="2895600" y="1517650"/>
          <p14:tracePt t="42510" x="2825750" y="1422400"/>
          <p14:tracePt t="42526" x="2794000" y="1371600"/>
          <p14:tracePt t="42543" x="2774950" y="1352550"/>
          <p14:tracePt t="42560" x="2762250" y="1333500"/>
          <p14:tracePt t="42670" x="2768600" y="1333500"/>
          <p14:tracePt t="42678" x="2813050" y="1333500"/>
          <p14:tracePt t="42686" x="2882900" y="1333500"/>
          <p14:tracePt t="42709" x="3219450" y="1358900"/>
          <p14:tracePt t="42718" x="4508500" y="1498600"/>
          <p14:tracePt t="42734" x="5251450" y="1593850"/>
          <p14:tracePt t="42750" x="5886450" y="1651000"/>
          <p14:tracePt t="42760" x="6292850" y="1682750"/>
          <p14:tracePt t="42777" x="6750050" y="1708150"/>
          <p14:tracePt t="42793" x="6946900" y="1708150"/>
          <p14:tracePt t="42810" x="7112000" y="1695450"/>
          <p14:tracePt t="42827" x="7175500" y="1682750"/>
          <p14:tracePt t="42844" x="7207250" y="1682750"/>
          <p14:tracePt t="42860" x="7226300" y="1670050"/>
          <p14:tracePt t="42876" x="7245350" y="1657350"/>
          <p14:tracePt t="42893" x="7258050" y="1638300"/>
          <p14:tracePt t="42910" x="7264400" y="1631950"/>
          <p14:tracePt t="42927" x="7270750" y="1631950"/>
          <p14:tracePt t="42982" x="7277100" y="1631950"/>
          <p14:tracePt t="42990" x="7296150" y="1631950"/>
          <p14:tracePt t="43006" x="7308850" y="1638300"/>
          <p14:tracePt t="43102" x="7308850" y="1644650"/>
          <p14:tracePt t="43119" x="7302500" y="1676400"/>
          <p14:tracePt t="43120" x="7302500" y="1695450"/>
          <p14:tracePt t="43127" x="7277100" y="1727200"/>
          <p14:tracePt t="43144" x="7258050" y="1758950"/>
          <p14:tracePt t="43161" x="7239000" y="1784350"/>
          <p14:tracePt t="43177" x="7169150" y="1841500"/>
          <p14:tracePt t="43194" x="7118350" y="1873250"/>
          <p14:tracePt t="43211" x="7080250" y="1898650"/>
          <p14:tracePt t="43227" x="7067550" y="1924050"/>
          <p14:tracePt t="43244" x="7061200" y="1924050"/>
          <p14:tracePt t="43278" x="7048500" y="1873250"/>
          <p14:tracePt t="43279" x="7042150" y="1828800"/>
          <p14:tracePt t="43294" x="7035800" y="1714500"/>
          <p14:tracePt t="43310" x="7035800" y="1606550"/>
          <p14:tracePt t="43327" x="7035800" y="1485900"/>
          <p14:tracePt t="43344" x="7010400" y="1358900"/>
          <p14:tracePt t="43361" x="6889750" y="1136650"/>
          <p14:tracePt t="43377" x="6788150" y="1035050"/>
          <p14:tracePt t="43394" x="6731000" y="996950"/>
          <p14:tracePt t="43411" x="6692900" y="984250"/>
          <p14:tracePt t="43428" x="6654800" y="984250"/>
          <p14:tracePt t="43445" x="6578600" y="1016000"/>
          <p14:tracePt t="43461" x="6337300" y="1123950"/>
          <p14:tracePt t="43478" x="6184900" y="1206500"/>
          <p14:tracePt t="43494" x="6108700" y="1250950"/>
          <p14:tracePt t="43511" x="5861050" y="1416050"/>
          <p14:tracePt t="43528" x="5765800" y="1524000"/>
          <p14:tracePt t="43545" x="5689600" y="1676400"/>
          <p14:tracePt t="43562" x="5600700" y="1924050"/>
          <p14:tracePt t="43578" x="5562600" y="2070100"/>
          <p14:tracePt t="43595" x="5549900" y="2222500"/>
          <p14:tracePt t="43612" x="5556250" y="2343150"/>
          <p14:tracePt t="43628" x="5651500" y="2495550"/>
          <p14:tracePt t="43645" x="6051550" y="2863850"/>
          <p14:tracePt t="43662" x="6102350" y="2895600"/>
          <p14:tracePt t="43678" x="6178550" y="2940050"/>
          <p14:tracePt t="43718" x="6184900" y="2940050"/>
          <p14:tracePt t="43734" x="6197600" y="2940050"/>
          <p14:tracePt t="43742" x="6267450" y="2946400"/>
          <p14:tracePt t="43748" x="6419850" y="2971800"/>
          <p14:tracePt t="43762" x="6489700" y="2978150"/>
          <p14:tracePt t="43778" x="6559550" y="2978150"/>
          <p14:tracePt t="43795" x="6572250" y="2978150"/>
          <p14:tracePt t="43812" x="6584950" y="2978150"/>
          <p14:tracePt t="43828" x="6604000" y="2978150"/>
          <p14:tracePt t="43943" x="6604000" y="2984500"/>
          <p14:tracePt t="43950" x="6591300" y="3009900"/>
          <p14:tracePt t="43962" x="6584950" y="3016250"/>
          <p14:tracePt t="43966" x="6527800" y="3073400"/>
          <p14:tracePt t="43982" x="6419850" y="3162300"/>
          <p14:tracePt t="43998" x="6248400" y="3289300"/>
          <p14:tracePt t="44014" x="6051550" y="3409950"/>
          <p14:tracePt t="44029" x="5880100" y="3505200"/>
          <p14:tracePt t="44046" x="5505450" y="3663950"/>
          <p14:tracePt t="44062" x="5346700" y="3702050"/>
          <p14:tracePt t="44080" x="5219700" y="3740150"/>
          <p14:tracePt t="44096" x="5143500" y="3746500"/>
          <p14:tracePt t="44113" x="5130800" y="3746500"/>
          <p14:tracePt t="44128" x="5080000" y="3708400"/>
          <p14:tracePt t="44145" x="4959350" y="3613150"/>
          <p14:tracePt t="44162" x="4851400" y="3517900"/>
          <p14:tracePt t="44179" x="4775200" y="3473450"/>
          <p14:tracePt t="44196" x="4679950" y="3435350"/>
          <p14:tracePt t="44213" x="4616450" y="3403600"/>
          <p14:tracePt t="44229" x="4527550" y="3371850"/>
          <p14:tracePt t="44246" x="4451350" y="3333750"/>
          <p14:tracePt t="44263" x="4375150" y="3295650"/>
          <p14:tracePt t="44279" x="4279900" y="3257550"/>
          <p14:tracePt t="44296" x="4171950" y="3219450"/>
          <p14:tracePt t="44312" x="4064000" y="3194050"/>
          <p14:tracePt t="44328" x="4000500" y="3175000"/>
          <p14:tracePt t="44346" x="3917950" y="3155950"/>
          <p14:tracePt t="44363" x="3803650" y="3105150"/>
          <p14:tracePt t="44379" x="3689350" y="3073400"/>
          <p14:tracePt t="44395" x="3562350" y="3028950"/>
          <p14:tracePt t="44412" x="3441700" y="2997200"/>
          <p14:tracePt t="44429" x="3359150" y="2990850"/>
          <p14:tracePt t="44446" x="3295650" y="2990850"/>
          <p14:tracePt t="44463" x="3206750" y="2990850"/>
          <p14:tracePt t="44480" x="3105150" y="2990850"/>
          <p14:tracePt t="44496" x="2940050" y="2978150"/>
          <p14:tracePt t="44513" x="2838450" y="2978150"/>
          <p14:tracePt t="44529" x="2762250" y="2990850"/>
          <p14:tracePt t="44546" x="2654300" y="3009900"/>
          <p14:tracePt t="44563" x="2540000" y="3054350"/>
          <p14:tracePt t="44579" x="2425700" y="3092450"/>
          <p14:tracePt t="44596" x="2343150" y="3143250"/>
          <p14:tracePt t="44613" x="2063750" y="3314700"/>
          <p14:tracePt t="44630" x="1974850" y="3397250"/>
          <p14:tracePt t="44647" x="1885950" y="3505200"/>
          <p14:tracePt t="44663" x="1809750" y="3644900"/>
          <p14:tracePt t="44679" x="1739900" y="3803650"/>
          <p14:tracePt t="44696" x="1670050" y="4013200"/>
          <p14:tracePt t="44713" x="1619250" y="4165600"/>
          <p14:tracePt t="44730" x="1536700" y="4394200"/>
          <p14:tracePt t="44747" x="1511300" y="4527550"/>
          <p14:tracePt t="44763" x="1485900" y="4641850"/>
          <p14:tracePt t="44779" x="1479550" y="4762500"/>
          <p14:tracePt t="44796" x="1473200" y="4864100"/>
          <p14:tracePt t="44813" x="1473200" y="4959350"/>
          <p14:tracePt t="44830" x="1549400" y="5111750"/>
          <p14:tracePt t="44847" x="1619250" y="5181600"/>
          <p14:tracePt t="44863" x="1733550" y="5257800"/>
          <p14:tracePt t="44880" x="1854200" y="5334000"/>
          <p14:tracePt t="44896" x="1993900" y="5422900"/>
          <p14:tracePt t="44914" x="2190750" y="5486400"/>
          <p14:tracePt t="44930" x="2374900" y="5524500"/>
          <p14:tracePt t="44947" x="3073400" y="5657850"/>
          <p14:tracePt t="44963" x="3625850" y="5753100"/>
          <p14:tracePt t="44980" x="4229100" y="5854700"/>
          <p14:tracePt t="44997" x="4743450" y="5867400"/>
          <p14:tracePt t="45014" x="4914900" y="5829300"/>
          <p14:tracePt t="45030" x="5067300" y="5676900"/>
          <p14:tracePt t="45046" x="5137150" y="5568950"/>
          <p14:tracePt t="45064" x="5175250" y="5480050"/>
          <p14:tracePt t="45082" x="5200650" y="5391150"/>
          <p14:tracePt t="45097" x="5213350" y="5308600"/>
          <p14:tracePt t="45114" x="5213350" y="5219700"/>
          <p14:tracePt t="45130" x="5137150" y="4972050"/>
          <p14:tracePt t="45147" x="5048250" y="4768850"/>
          <p14:tracePt t="45164" x="4908550" y="4540250"/>
          <p14:tracePt t="45181" x="4806950" y="4375150"/>
          <p14:tracePt t="45197" x="4629150" y="4083050"/>
          <p14:tracePt t="45214" x="4546600" y="3956050"/>
          <p14:tracePt t="45231" x="4489450" y="3854450"/>
          <p14:tracePt t="45247" x="4406900" y="3765550"/>
          <p14:tracePt t="45265" x="4394200" y="3746500"/>
          <p14:tracePt t="45281" x="4375150" y="3714750"/>
          <p14:tracePt t="45297" x="4343400" y="3670300"/>
          <p14:tracePt t="45314" x="4311650" y="3638550"/>
          <p14:tracePt t="45331" x="4279900" y="3600450"/>
          <p14:tracePt t="45348" x="4267200" y="3594100"/>
          <p14:tracePt t="45447" x="4260850" y="3587750"/>
          <p14:tracePt t="45454" x="4260850" y="3581400"/>
          <p14:tracePt t="45462" x="4248150" y="3575050"/>
          <p14:tracePt t="45469" x="0" y="0"/>
        </p14:tracePtLst>
        <p14:tracePtLst>
          <p14:tracePt t="48966" x="2101850" y="3835400"/>
          <p14:tracePt t="49118" x="2101850" y="3829050"/>
          <p14:tracePt t="49134" x="2095500" y="3822700"/>
          <p14:tracePt t="49141" x="2089150" y="3822700"/>
          <p14:tracePt t="49149" x="2082800" y="3810000"/>
          <p14:tracePt t="49158" x="2070100" y="3784600"/>
          <p14:tracePt t="49174" x="2057400" y="3771900"/>
          <p14:tracePt t="49189" x="2038350" y="3759200"/>
          <p14:tracePt t="49204" x="2006600" y="3746500"/>
          <p14:tracePt t="49221" x="1993900" y="3733800"/>
          <p14:tracePt t="49237" x="1981200" y="3727450"/>
          <p14:tracePt t="49254" x="1949450" y="3721100"/>
          <p14:tracePt t="49271" x="1885950" y="3714750"/>
          <p14:tracePt t="49288" x="1816100" y="3702050"/>
          <p14:tracePt t="49304" x="1758950" y="3689350"/>
          <p14:tracePt t="49321" x="1714500" y="3683000"/>
          <p14:tracePt t="49338" x="1682750" y="3683000"/>
          <p14:tracePt t="49355" x="1657350" y="3683000"/>
          <p14:tracePt t="49372" x="1644650" y="3689350"/>
          <p14:tracePt t="49389" x="1625600" y="3695700"/>
          <p14:tracePt t="49405" x="1619250" y="3708400"/>
          <p14:tracePt t="49421" x="1606550" y="3714750"/>
          <p14:tracePt t="49439" x="1600200" y="3714750"/>
          <p14:tracePt t="49455" x="1587500" y="3727450"/>
          <p14:tracePt t="49472" x="1581150" y="3746500"/>
          <p14:tracePt t="49489" x="1568450" y="3765550"/>
          <p14:tracePt t="49505" x="1562100" y="3784600"/>
          <p14:tracePt t="49522" x="1562100" y="3790950"/>
          <p14:tracePt t="49538" x="1555750" y="3810000"/>
          <p14:tracePt t="49556" x="1555750" y="3816350"/>
          <p14:tracePt t="49572" x="1555750" y="3841750"/>
          <p14:tracePt t="49589" x="1574800" y="3867150"/>
          <p14:tracePt t="49606" x="1631950" y="3930650"/>
          <p14:tracePt t="49622" x="1714500" y="4000500"/>
          <p14:tracePt t="49639" x="1803400" y="4057650"/>
          <p14:tracePt t="49655" x="1930400" y="4108450"/>
          <p14:tracePt t="49672" x="2089150" y="4152900"/>
          <p14:tracePt t="49689" x="2241550" y="4178300"/>
          <p14:tracePt t="49706" x="2578100" y="4210050"/>
          <p14:tracePt t="49722" x="2800350" y="4203700"/>
          <p14:tracePt t="49739" x="2946400" y="4184650"/>
          <p14:tracePt t="49756" x="3098800" y="4165600"/>
          <p14:tracePt t="49772" x="3263900" y="4159250"/>
          <p14:tracePt t="49789" x="3492500" y="4127500"/>
          <p14:tracePt t="49806" x="3930650" y="3981450"/>
          <p14:tracePt t="49823" x="4044950" y="3924300"/>
          <p14:tracePt t="49839" x="4121150" y="3886200"/>
          <p14:tracePt t="49855" x="4229100" y="3822700"/>
          <p14:tracePt t="49872" x="4400550" y="3714750"/>
          <p14:tracePt t="49889" x="4464050" y="3663950"/>
          <p14:tracePt t="49906" x="4489450" y="3625850"/>
          <p14:tracePt t="49923" x="4508500" y="3575050"/>
          <p14:tracePt t="49939" x="4514850" y="3556000"/>
          <p14:tracePt t="49956" x="4527550" y="3524250"/>
          <p14:tracePt t="49972" x="4533900" y="3511550"/>
          <p14:tracePt t="49990" x="4533900" y="3505200"/>
          <p14:tracePt t="49990" x="4533900" y="3498850"/>
          <p14:tracePt t="50007" x="4533900" y="3486150"/>
          <p14:tracePt t="50023" x="4533900" y="3467100"/>
          <p14:tracePt t="50040" x="4533900" y="3454400"/>
          <p14:tracePt t="50056" x="4508500" y="3422650"/>
          <p14:tracePt t="50073" x="4464050" y="3378200"/>
          <p14:tracePt t="50090" x="4400550" y="3327400"/>
          <p14:tracePt t="50106" x="4298950" y="3251200"/>
          <p14:tracePt t="50123" x="4133850" y="3162300"/>
          <p14:tracePt t="50140" x="3949700" y="3073400"/>
          <p14:tracePt t="50156" x="3816350" y="3009900"/>
          <p14:tracePt t="50173" x="3746500" y="2978150"/>
          <p14:tracePt t="50173" x="3733800" y="2978150"/>
          <p14:tracePt t="50191" x="3721100" y="2971800"/>
          <p14:tracePt t="5039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and </a:t>
            </a:r>
            <a:r>
              <a:rPr lang="en-US" dirty="0" smtClean="0"/>
              <a:t>spectroscopy</a:t>
            </a:r>
            <a:endParaRPr lang="en-US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86200"/>
            <a:ext cx="8382000" cy="2667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0" dirty="0" smtClean="0">
                <a:solidFill>
                  <a:srgbClr val="333333"/>
                </a:solidFill>
              </a:rPr>
              <a:t>a</a:t>
            </a:r>
            <a:r>
              <a:rPr lang="en-GB" sz="2000" b="0" baseline="-25000" dirty="0" smtClean="0">
                <a:solidFill>
                  <a:srgbClr val="333333"/>
                </a:solidFill>
              </a:rPr>
              <a:t>1</a:t>
            </a:r>
            <a:r>
              <a:rPr lang="en-GB" sz="2000" b="0" dirty="0" smtClean="0">
                <a:solidFill>
                  <a:srgbClr val="333333"/>
                </a:solidFill>
              </a:rPr>
              <a:t> </a:t>
            </a:r>
            <a:r>
              <a:rPr lang="en-GB" sz="2000" b="0" dirty="0">
                <a:solidFill>
                  <a:srgbClr val="333333"/>
                </a:solidFill>
              </a:rPr>
              <a:t>vibration generates a changing dipole moment in the z-direction</a:t>
            </a:r>
            <a:endParaRPr lang="en-US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000" b="0" dirty="0">
                <a:solidFill>
                  <a:srgbClr val="333333"/>
                </a:solidFill>
              </a:rPr>
              <a:t>b</a:t>
            </a:r>
            <a:r>
              <a:rPr lang="en-GB" sz="2000" b="0" baseline="-25000" dirty="0">
                <a:solidFill>
                  <a:srgbClr val="333333"/>
                </a:solidFill>
              </a:rPr>
              <a:t>1</a:t>
            </a:r>
            <a:r>
              <a:rPr lang="en-GB" sz="2000" b="0" dirty="0">
                <a:solidFill>
                  <a:srgbClr val="333333"/>
                </a:solidFill>
              </a:rPr>
              <a:t> vibration generates a changing dipole moment in the x-direction 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solidFill>
                  <a:srgbClr val="333333"/>
                </a:solidFill>
              </a:rPr>
              <a:t>b</a:t>
            </a:r>
            <a:r>
              <a:rPr lang="en-GB" sz="2000" b="0" baseline="-25000" dirty="0">
                <a:solidFill>
                  <a:srgbClr val="333333"/>
                </a:solidFill>
              </a:rPr>
              <a:t>2</a:t>
            </a:r>
            <a:r>
              <a:rPr lang="en-GB" sz="2000" b="0" dirty="0">
                <a:solidFill>
                  <a:srgbClr val="333333"/>
                </a:solidFill>
              </a:rPr>
              <a:t> vibration generates a changing dipole moment in the y-direction</a:t>
            </a:r>
          </a:p>
          <a:p>
            <a:pPr>
              <a:lnSpc>
                <a:spcPct val="80000"/>
              </a:lnSpc>
            </a:pPr>
            <a:r>
              <a:rPr lang="en-GB" sz="2000" b="0" dirty="0">
                <a:solidFill>
                  <a:srgbClr val="333333"/>
                </a:solidFill>
              </a:rPr>
              <a:t>a</a:t>
            </a:r>
            <a:r>
              <a:rPr lang="en-GB" sz="2000" b="0" baseline="-25000" dirty="0">
                <a:solidFill>
                  <a:srgbClr val="333333"/>
                </a:solidFill>
              </a:rPr>
              <a:t>2</a:t>
            </a:r>
            <a:r>
              <a:rPr lang="en-GB" sz="2000" b="0" dirty="0">
                <a:solidFill>
                  <a:srgbClr val="333333"/>
                </a:solidFill>
              </a:rPr>
              <a:t> vibration does not generate a changing dipole moment in any direction (no ‘x’, ‘y’ or ‘z’ in the a2 row).</a:t>
            </a:r>
            <a:r>
              <a:rPr lang="en-US" sz="2000" b="0" dirty="0">
                <a:solidFill>
                  <a:srgbClr val="333333"/>
                </a:solidFill>
              </a:rPr>
              <a:t> </a:t>
            </a:r>
            <a:endParaRPr lang="en-US" sz="2000" b="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sz="2000" dirty="0" smtClean="0">
                <a:solidFill>
                  <a:srgbClr val="333333"/>
                </a:solidFill>
              </a:rPr>
              <a:t>a</a:t>
            </a:r>
            <a:r>
              <a:rPr lang="en-GB" sz="2000" baseline="-25000" dirty="0" smtClean="0">
                <a:solidFill>
                  <a:srgbClr val="333333"/>
                </a:solidFill>
              </a:rPr>
              <a:t>1</a:t>
            </a:r>
            <a:r>
              <a:rPr lang="en-GB" sz="2000" dirty="0">
                <a:solidFill>
                  <a:srgbClr val="333333"/>
                </a:solidFill>
              </a:rPr>
              <a:t>, b</a:t>
            </a:r>
            <a:r>
              <a:rPr lang="en-GB" sz="2000" baseline="-25000" dirty="0">
                <a:solidFill>
                  <a:srgbClr val="333333"/>
                </a:solidFill>
              </a:rPr>
              <a:t>1</a:t>
            </a:r>
            <a:r>
              <a:rPr lang="en-GB" sz="2000" dirty="0">
                <a:solidFill>
                  <a:srgbClr val="333333"/>
                </a:solidFill>
              </a:rPr>
              <a:t> and b</a:t>
            </a:r>
            <a:r>
              <a:rPr lang="en-GB" sz="2000" baseline="-25000" dirty="0">
                <a:solidFill>
                  <a:srgbClr val="333333"/>
                </a:solidFill>
              </a:rPr>
              <a:t>2</a:t>
            </a:r>
            <a:r>
              <a:rPr lang="en-GB" sz="2000" dirty="0">
                <a:solidFill>
                  <a:srgbClr val="333333"/>
                </a:solidFill>
              </a:rPr>
              <a:t> vibrations </a:t>
            </a:r>
            <a:r>
              <a:rPr lang="en-GB" sz="2000" dirty="0" smtClean="0">
                <a:solidFill>
                  <a:srgbClr val="333333"/>
                </a:solidFill>
              </a:rPr>
              <a:t>provide changes </a:t>
            </a:r>
            <a:r>
              <a:rPr lang="en-GB" sz="2000" dirty="0">
                <a:solidFill>
                  <a:srgbClr val="333333"/>
                </a:solidFill>
              </a:rPr>
              <a:t>dipole moments and are IR active</a:t>
            </a:r>
            <a:endParaRPr lang="en-US" sz="2000" b="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sz="2000" dirty="0" smtClean="0">
                <a:solidFill>
                  <a:srgbClr val="333333"/>
                </a:solidFill>
              </a:rPr>
              <a:t>a</a:t>
            </a:r>
            <a:r>
              <a:rPr lang="en-GB" sz="2000" baseline="-25000" dirty="0" smtClean="0">
                <a:solidFill>
                  <a:srgbClr val="333333"/>
                </a:solidFill>
              </a:rPr>
              <a:t>2</a:t>
            </a:r>
            <a:r>
              <a:rPr lang="en-GB" sz="2000" dirty="0" smtClean="0">
                <a:solidFill>
                  <a:srgbClr val="333333"/>
                </a:solidFill>
              </a:rPr>
              <a:t> </a:t>
            </a:r>
            <a:r>
              <a:rPr lang="en-GB" sz="2000" dirty="0">
                <a:solidFill>
                  <a:srgbClr val="333333"/>
                </a:solidFill>
              </a:rPr>
              <a:t>vibrations </a:t>
            </a:r>
            <a:r>
              <a:rPr lang="en-GB" sz="2000" dirty="0" smtClean="0">
                <a:solidFill>
                  <a:srgbClr val="333333"/>
                </a:solidFill>
              </a:rPr>
              <a:t>have no dipole </a:t>
            </a:r>
            <a:r>
              <a:rPr lang="en-GB" sz="2000" dirty="0">
                <a:solidFill>
                  <a:srgbClr val="333333"/>
                </a:solidFill>
              </a:rPr>
              <a:t>moments </a:t>
            </a:r>
            <a:endParaRPr lang="en-GB" sz="2000" dirty="0" smtClean="0">
              <a:solidFill>
                <a:srgbClr val="333333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GB" sz="2000" dirty="0" smtClean="0">
                <a:solidFill>
                  <a:srgbClr val="333333"/>
                </a:solidFill>
              </a:rPr>
              <a:t>IR </a:t>
            </a:r>
            <a:r>
              <a:rPr lang="en-GB" sz="2000" dirty="0">
                <a:solidFill>
                  <a:srgbClr val="333333"/>
                </a:solidFill>
              </a:rPr>
              <a:t>inactive</a:t>
            </a:r>
            <a:endParaRPr lang="en-US" sz="2000" dirty="0">
              <a:solidFill>
                <a:srgbClr val="333333"/>
              </a:solidFill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22145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103552" name="Group 128"/>
          <p:cNvGraphicFramePr>
            <a:graphicFrameLocks noGrp="1"/>
          </p:cNvGraphicFramePr>
          <p:nvPr/>
        </p:nvGraphicFramePr>
        <p:xfrm>
          <a:off x="1447800" y="990600"/>
          <a:ext cx="5943600" cy="2733677"/>
        </p:xfrm>
        <a:graphic>
          <a:graphicData uri="http://schemas.openxmlformats.org/drawingml/2006/table">
            <a:tbl>
              <a:tblPr/>
              <a:tblGrid>
                <a:gridCol w="692150"/>
                <a:gridCol w="782638"/>
                <a:gridCol w="820737"/>
                <a:gridCol w="858838"/>
                <a:gridCol w="858837"/>
                <a:gridCol w="820738"/>
                <a:gridCol w="1109662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2v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σ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v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(xz)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σ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v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(yz)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D63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 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z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, y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, z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A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R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z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xy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, R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y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xz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B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-1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Verdana" pitchFamily="34" charset="0"/>
                        </a:rPr>
                        <a:t>y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, R</a:t>
                      </a:r>
                      <a:r>
                        <a:rPr kumimoji="0" lang="en-GB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Verdana" pitchFamily="34" charset="0"/>
                        </a:rPr>
                        <a:t>yz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103551" name="Rectangle 127"/>
          <p:cNvSpPr>
            <a:spLocks noChangeArrowheads="1"/>
          </p:cNvSpPr>
          <p:nvPr/>
        </p:nvSpPr>
        <p:spPr bwMode="auto">
          <a:xfrm>
            <a:off x="4459288" y="3957638"/>
            <a:ext cx="225425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GB" sz="900" b="1" dirty="0">
                <a:solidFill>
                  <a:srgbClr val="333333"/>
                </a:solidFill>
                <a:latin typeface="Verdana" pitchFamily="34" charset="0"/>
              </a:rPr>
              <a:t>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7"/>
    </mc:Choice>
    <mc:Fallback xmlns="">
      <p:transition spd="slow" advTm="4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216" x="4095750" y="1466850"/>
          <p14:tracePt t="11368" x="4089400" y="1460500"/>
          <p14:tracePt t="11377" x="4083050" y="1454150"/>
          <p14:tracePt t="11384" x="4044950" y="1435100"/>
          <p14:tracePt t="11400" x="4013200" y="1409700"/>
          <p14:tracePt t="11408" x="3968750" y="1377950"/>
          <p14:tracePt t="11422" x="3924300" y="1346200"/>
          <p14:tracePt t="11436" x="3886200" y="1320800"/>
          <p14:tracePt t="11453" x="3835400" y="1295400"/>
          <p14:tracePt t="11469" x="3803650" y="1282700"/>
          <p14:tracePt t="11486" x="3771900" y="1270000"/>
          <p14:tracePt t="11503" x="3759200" y="1270000"/>
          <p14:tracePt t="11520" x="3689350" y="1250950"/>
          <p14:tracePt t="11537" x="3638550" y="1238250"/>
          <p14:tracePt t="11553" x="3575050" y="1219200"/>
          <p14:tracePt t="11570" x="3530600" y="1212850"/>
          <p14:tracePt t="11587" x="3492500" y="1206500"/>
          <p14:tracePt t="11604" x="3448050" y="1193800"/>
          <p14:tracePt t="11620" x="3371850" y="1174750"/>
          <p14:tracePt t="11637" x="3314700" y="1149350"/>
          <p14:tracePt t="11653" x="3276600" y="1143000"/>
          <p14:tracePt t="11669" x="3251200" y="1136650"/>
          <p14:tracePt t="11686" x="3194050" y="1130300"/>
          <p14:tracePt t="11704" x="3149600" y="1123950"/>
          <p14:tracePt t="11720" x="2984500" y="1098550"/>
          <p14:tracePt t="11737" x="2882900" y="1079500"/>
          <p14:tracePt t="11754" x="2762250" y="1066800"/>
          <p14:tracePt t="11770" x="2679700" y="1047750"/>
          <p14:tracePt t="11786" x="2622550" y="1041400"/>
          <p14:tracePt t="11804" x="2584450" y="1041400"/>
          <p14:tracePt t="11820" x="2552700" y="1035050"/>
          <p14:tracePt t="11837" x="2495550" y="1035050"/>
          <p14:tracePt t="11853" x="2419350" y="1028700"/>
          <p14:tracePt t="11870" x="2400300" y="1022350"/>
          <p14:tracePt t="11887" x="2298700" y="1022350"/>
          <p14:tracePt t="11904" x="2190750" y="1016000"/>
          <p14:tracePt t="11920" x="2000250" y="1009650"/>
          <p14:tracePt t="11937" x="1892300" y="996950"/>
          <p14:tracePt t="11954" x="1752600" y="990600"/>
          <p14:tracePt t="11971" x="1689100" y="990600"/>
          <p14:tracePt t="11987" x="1657350" y="990600"/>
          <p14:tracePt t="12004" x="1631950" y="996950"/>
          <p14:tracePt t="12021" x="1612900" y="1003300"/>
          <p14:tracePt t="12037" x="1555750" y="1016000"/>
          <p14:tracePt t="12054" x="1492250" y="1022350"/>
          <p14:tracePt t="12071" x="1441450" y="1022350"/>
          <p14:tracePt t="12087" x="1409700" y="1028700"/>
          <p14:tracePt t="12104" x="1377950" y="1035050"/>
          <p14:tracePt t="12122" x="1352550" y="1041400"/>
          <p14:tracePt t="12137" x="1333500" y="1041400"/>
          <p14:tracePt t="12176" x="1327150" y="1047750"/>
          <p14:tracePt t="12184" x="1320800" y="1054100"/>
          <p14:tracePt t="12192" x="1301750" y="1117600"/>
          <p14:tracePt t="12208" x="1289050" y="1193800"/>
          <p14:tracePt t="12224" x="1295400" y="1276350"/>
          <p14:tracePt t="12238" x="1320800" y="1339850"/>
          <p14:tracePt t="12254" x="1346200" y="1390650"/>
          <p14:tracePt t="12271" x="1346200" y="1403350"/>
          <p14:tracePt t="12288" x="1365250" y="1428750"/>
          <p14:tracePt t="12304" x="1377950" y="1454150"/>
          <p14:tracePt t="12321" x="1397000" y="1466850"/>
          <p14:tracePt t="12338" x="1441450" y="1492250"/>
          <p14:tracePt t="12354" x="1492250" y="1517650"/>
          <p14:tracePt t="12370" x="1562100" y="1555750"/>
          <p14:tracePt t="12388" x="1593850" y="1574800"/>
          <p14:tracePt t="12405" x="1631950" y="1600200"/>
          <p14:tracePt t="12421" x="1663700" y="1606550"/>
          <p14:tracePt t="12438" x="1670050" y="1612900"/>
          <p14:tracePt t="12454" x="1689100" y="1612900"/>
          <p14:tracePt t="12471" x="1720850" y="1612900"/>
          <p14:tracePt t="12487" x="1797050" y="1619250"/>
          <p14:tracePt t="12504" x="1905000" y="1587500"/>
          <p14:tracePt t="12521" x="1987550" y="1504950"/>
          <p14:tracePt t="12538" x="2032000" y="1441450"/>
          <p14:tracePt t="12555" x="2070100" y="1397000"/>
          <p14:tracePt t="12572" x="2089150" y="1365250"/>
          <p14:tracePt t="12588" x="2101850" y="1358900"/>
          <p14:tracePt t="12604" x="2101850" y="1352550"/>
          <p14:tracePt t="12621" x="2101850" y="1314450"/>
          <p14:tracePt t="12638" x="2095500" y="1270000"/>
          <p14:tracePt t="12655" x="2082800" y="1225550"/>
          <p14:tracePt t="12672" x="2057400" y="1168400"/>
          <p14:tracePt t="12689" x="2038350" y="1143000"/>
          <p14:tracePt t="12705" x="2019300" y="1117600"/>
          <p14:tracePt t="12722" x="2012950" y="1111250"/>
          <p14:tracePt t="12739" x="1987550" y="1092200"/>
          <p14:tracePt t="12755" x="1949450" y="1073150"/>
          <p14:tracePt t="12772" x="1879600" y="1060450"/>
          <p14:tracePt t="12788" x="1778000" y="1054100"/>
          <p14:tracePt t="12805" x="1689100" y="1054100"/>
          <p14:tracePt t="12822" x="1612900" y="1054100"/>
          <p14:tracePt t="12839" x="1543050" y="1047750"/>
          <p14:tracePt t="12855" x="1454150" y="1041400"/>
          <p14:tracePt t="12872" x="1428750" y="1041400"/>
          <p14:tracePt t="12889" x="1409700" y="1041400"/>
          <p14:tracePt t="12905" x="1403350" y="1041400"/>
          <p14:tracePt t="12922" x="1390650" y="1041400"/>
          <p14:tracePt t="12939" x="1384300" y="1054100"/>
          <p14:tracePt t="12955" x="1365250" y="1073150"/>
          <p14:tracePt t="12972" x="1346200" y="1104900"/>
          <p14:tracePt t="12988" x="1339850" y="1123950"/>
          <p14:tracePt t="13005" x="1327150" y="1162050"/>
          <p14:tracePt t="13022" x="1308100" y="1231900"/>
          <p14:tracePt t="13039" x="1308100" y="1282700"/>
          <p14:tracePt t="13056" x="1308100" y="1377950"/>
          <p14:tracePt t="13073" x="1308100" y="1460500"/>
          <p14:tracePt t="13089" x="1333500" y="1511300"/>
          <p14:tracePt t="13105" x="1352550" y="1587500"/>
          <p14:tracePt t="13122" x="1403350" y="1663700"/>
          <p14:tracePt t="13140" x="1447800" y="1714500"/>
          <p14:tracePt t="13156" x="1485900" y="1752600"/>
          <p14:tracePt t="13173" x="1511300" y="1784350"/>
          <p14:tracePt t="13189" x="1543050" y="1803400"/>
          <p14:tracePt t="13206" x="1555750" y="1809750"/>
          <p14:tracePt t="13222" x="1562100" y="1809750"/>
          <p14:tracePt t="13239" x="1568450" y="1809750"/>
          <p14:tracePt t="13256" x="1587500" y="1816100"/>
          <p14:tracePt t="13272" x="1663700" y="1822450"/>
          <p14:tracePt t="13289" x="1708150" y="1816100"/>
          <p14:tracePt t="13306" x="1860550" y="1784350"/>
          <p14:tracePt t="13323" x="1943100" y="1752600"/>
          <p14:tracePt t="13339" x="2006600" y="1733550"/>
          <p14:tracePt t="13356" x="2063750" y="1689100"/>
          <p14:tracePt t="13373" x="2108200" y="1638300"/>
          <p14:tracePt t="13389" x="2146300" y="1530350"/>
          <p14:tracePt t="13406" x="2152650" y="1485900"/>
          <p14:tracePt t="13423" x="2152650" y="1428750"/>
          <p14:tracePt t="13440" x="2152650" y="1346200"/>
          <p14:tracePt t="13457" x="2133600" y="1282700"/>
          <p14:tracePt t="13473" x="2114550" y="1174750"/>
          <p14:tracePt t="13490" x="2101850" y="1130300"/>
          <p14:tracePt t="13507" x="2089150" y="1111250"/>
          <p14:tracePt t="13523" x="2070100" y="1085850"/>
          <p14:tracePt t="13561" x="2063750" y="1079500"/>
          <p14:tracePt t="13562" x="2051050" y="1073150"/>
          <p14:tracePt t="13573" x="2032000" y="1066800"/>
          <p14:tracePt t="13592" x="1974850" y="1041400"/>
          <p14:tracePt t="13606" x="1917700" y="1035050"/>
          <p14:tracePt t="13623" x="1778000" y="1028700"/>
          <p14:tracePt t="13641" x="1746250" y="1022350"/>
          <p14:tracePt t="13656" x="1695450" y="1022350"/>
          <p14:tracePt t="13673" x="1657350" y="1022350"/>
          <p14:tracePt t="13690" x="1638300" y="1035050"/>
          <p14:tracePt t="13707" x="1619250" y="1047750"/>
          <p14:tracePt t="13723" x="1581150" y="1104900"/>
          <p14:tracePt t="13740" x="1549400" y="1155700"/>
          <p14:tracePt t="13757" x="1511300" y="1206500"/>
          <p14:tracePt t="13774" x="1504950" y="1244600"/>
          <p14:tracePt t="13790" x="1485900" y="1270000"/>
          <p14:tracePt t="13807" x="1466850" y="1327150"/>
          <p14:tracePt t="13824" x="1447800" y="1365250"/>
          <p14:tracePt t="13841" x="1441450" y="1390650"/>
          <p14:tracePt t="13858" x="1435100" y="1422400"/>
          <p14:tracePt t="13873" x="1435100" y="1454150"/>
          <p14:tracePt t="13890" x="1428750" y="1504950"/>
          <p14:tracePt t="13907" x="1466850" y="1593850"/>
          <p14:tracePt t="13923" x="1504950" y="1625600"/>
          <p14:tracePt t="13940" x="1536700" y="1638300"/>
          <p14:tracePt t="13957" x="1555750" y="1651000"/>
          <p14:tracePt t="13974" x="1568450" y="1657350"/>
          <p14:tracePt t="14032" x="1574800" y="1657350"/>
          <p14:tracePt t="14040" x="1606550" y="1657350"/>
          <p14:tracePt t="14049" x="1631950" y="1657350"/>
          <p14:tracePt t="14057" x="1644650" y="1657350"/>
          <p14:tracePt t="14073" x="1689100" y="1657350"/>
          <p14:tracePt t="14090" x="1739900" y="1651000"/>
          <p14:tracePt t="14107" x="1784350" y="1651000"/>
          <p14:tracePt t="14123" x="1809750" y="1651000"/>
          <p14:tracePt t="14142" x="1841500" y="1644650"/>
          <p14:tracePt t="14157" x="1860550" y="1631950"/>
          <p14:tracePt t="14174" x="1892300" y="1612900"/>
          <p14:tracePt t="14191" x="1911350" y="1593850"/>
          <p14:tracePt t="14208" x="1943100" y="1555750"/>
          <p14:tracePt t="14224" x="1968500" y="1530350"/>
          <p14:tracePt t="14241" x="1974850" y="1504950"/>
          <p14:tracePt t="14257" x="1981200" y="1492250"/>
          <p14:tracePt t="14274" x="1993900" y="1473200"/>
          <p14:tracePt t="14291" x="2000250" y="1454150"/>
          <p14:tracePt t="14308" x="2000250" y="1422400"/>
          <p14:tracePt t="14325" x="2000250" y="1409700"/>
          <p14:tracePt t="14341" x="2000250" y="1390650"/>
          <p14:tracePt t="14358" x="2000250" y="1352550"/>
          <p14:tracePt t="14375" x="1993900" y="1320800"/>
          <p14:tracePt t="14391" x="1968500" y="1276350"/>
          <p14:tracePt t="14408" x="1949450" y="1250950"/>
          <p14:tracePt t="14425" x="1936750" y="1244600"/>
          <p14:tracePt t="14441" x="1936750" y="1231900"/>
          <p14:tracePt t="14457" x="1924050" y="1231900"/>
          <p14:tracePt t="14474" x="1892300" y="1206500"/>
          <p14:tracePt t="14491" x="1873250" y="1193800"/>
          <p14:tracePt t="14508" x="1809750" y="1162050"/>
          <p14:tracePt t="14525" x="1746250" y="1155700"/>
          <p14:tracePt t="14542" x="1714500" y="1149350"/>
          <p14:tracePt t="14557" x="1682750" y="1149350"/>
          <p14:tracePt t="14574" x="1663700" y="1149350"/>
          <p14:tracePt t="14591" x="1619250" y="1149350"/>
          <p14:tracePt t="14608" x="1555750" y="1181100"/>
          <p14:tracePt t="14625" x="1536700" y="1200150"/>
          <p14:tracePt t="14642" x="1517650" y="1225550"/>
          <p14:tracePt t="14658" x="1511300" y="1238250"/>
          <p14:tracePt t="14675" x="1485900" y="1308100"/>
          <p14:tracePt t="14692" x="1473200" y="1346200"/>
          <p14:tracePt t="14708" x="1460500" y="1377950"/>
          <p14:tracePt t="14725" x="1460500" y="1416050"/>
          <p14:tracePt t="14742" x="1454150" y="1447800"/>
          <p14:tracePt t="14758" x="1454150" y="1479550"/>
          <p14:tracePt t="14775" x="1454150" y="1498600"/>
          <p14:tracePt t="14775" x="1460500" y="1517650"/>
          <p14:tracePt t="14793" x="1466850" y="1536700"/>
          <p14:tracePt t="14809" x="1504950" y="1574800"/>
          <p14:tracePt t="14824" x="1530350" y="1606550"/>
          <p14:tracePt t="14841" x="1574800" y="1631950"/>
          <p14:tracePt t="14858" x="1593850" y="1638300"/>
          <p14:tracePt t="14876" x="1651000" y="1657350"/>
          <p14:tracePt t="14892" x="1682750" y="1663700"/>
          <p14:tracePt t="14909" x="1708150" y="1676400"/>
          <p14:tracePt t="14925" x="1752600" y="1676400"/>
          <p14:tracePt t="14942" x="1778000" y="1682750"/>
          <p14:tracePt t="14959" x="1797050" y="1682750"/>
          <p14:tracePt t="14975" x="1847850" y="1682750"/>
          <p14:tracePt t="14991" x="1905000" y="1663700"/>
          <p14:tracePt t="15009" x="1943100" y="1651000"/>
          <p14:tracePt t="15025" x="1955800" y="1644650"/>
          <p14:tracePt t="15042" x="1968500" y="1631950"/>
          <p14:tracePt t="15143" x="0" y="0"/>
        </p14:tracePtLst>
        <p14:tracePtLst>
          <p14:tracePt t="16965" x="2470150" y="1524000"/>
          <p14:tracePt t="16992" x="2476500" y="1524000"/>
          <p14:tracePt t="17000" x="2482850" y="1524000"/>
          <p14:tracePt t="17016" x="2489200" y="1524000"/>
          <p14:tracePt t="17048" x="2495550" y="1524000"/>
          <p14:tracePt t="17193" x="2501900" y="1524000"/>
          <p14:tracePt t="17200" x="2508250" y="1524000"/>
          <p14:tracePt t="17224" x="2514600" y="1524000"/>
          <p14:tracePt t="17232" x="2527300" y="1536700"/>
          <p14:tracePt t="17248" x="2540000" y="1549400"/>
          <p14:tracePt t="17250" x="2546350" y="1562100"/>
          <p14:tracePt t="17262" x="2552700" y="1562100"/>
          <p14:tracePt t="17279" x="2571750" y="1568450"/>
          <p14:tracePt t="17296" x="2673350" y="1593850"/>
          <p14:tracePt t="17312" x="2749550" y="1625600"/>
          <p14:tracePt t="17329" x="2889250" y="1663700"/>
          <p14:tracePt t="17347" x="2990850" y="1676400"/>
          <p14:tracePt t="17363" x="3067050" y="1682750"/>
          <p14:tracePt t="17379" x="3117850" y="1682750"/>
          <p14:tracePt t="17396" x="3175000" y="1663700"/>
          <p14:tracePt t="17412" x="3181350" y="1657350"/>
          <p14:tracePt t="17429" x="3200400" y="1657350"/>
          <p14:tracePt t="17446" x="3206750" y="1651000"/>
          <p14:tracePt t="17481" x="3213100" y="1644650"/>
          <p14:tracePt t="17552" x="3219450" y="1644650"/>
          <p14:tracePt t="17560" x="3225800" y="1644650"/>
          <p14:tracePt t="17572" x="3238500" y="1638300"/>
          <p14:tracePt t="17576" x="3257550" y="1631950"/>
          <p14:tracePt t="17584" x="3276600" y="1631950"/>
          <p14:tracePt t="17600" x="3289300" y="1631950"/>
          <p14:tracePt t="17613" x="3308350" y="1625600"/>
          <p14:tracePt t="17630" x="3314700" y="1625600"/>
          <p14:tracePt t="17680" x="3321050" y="1625600"/>
          <p14:tracePt t="17688" x="3327400" y="1625600"/>
          <p14:tracePt t="17704" x="3333750" y="1625600"/>
          <p14:tracePt t="17713" x="3352800" y="1625600"/>
          <p14:tracePt t="17720" x="3378200" y="1619250"/>
          <p14:tracePt t="17736" x="3390900" y="1619250"/>
          <p14:tracePt t="17763" x="3409950" y="1619250"/>
          <p14:tracePt t="17765" x="3448050" y="1612900"/>
          <p14:tracePt t="17765" x="3460750" y="1612900"/>
          <p14:tracePt t="17796" x="3473450" y="1606550"/>
          <p14:tracePt t="17797" x="3498850" y="1606550"/>
          <p14:tracePt t="17813" x="3517900" y="1606550"/>
          <p14:tracePt t="17830" x="3543300" y="1600200"/>
          <p14:tracePt t="17847" x="3549650" y="1600200"/>
          <p14:tracePt t="17863" x="3581400" y="1600200"/>
          <p14:tracePt t="17879" x="3670300" y="1600200"/>
          <p14:tracePt t="17896" x="3727450" y="1600200"/>
          <p14:tracePt t="17913" x="3790950" y="1593850"/>
          <p14:tracePt t="17929" x="3829050" y="1593850"/>
          <p14:tracePt t="17947" x="3879850" y="1593850"/>
          <p14:tracePt t="17964" x="3898900" y="1593850"/>
          <p14:tracePt t="17980" x="3943350" y="1593850"/>
          <p14:tracePt t="17997" x="4000500" y="1600200"/>
          <p14:tracePt t="18013" x="4089400" y="1606550"/>
          <p14:tracePt t="18030" x="4222750" y="1625600"/>
          <p14:tracePt t="18047" x="4273550" y="1625600"/>
          <p14:tracePt t="18064" x="4324350" y="1625600"/>
          <p14:tracePt t="18081" x="4349750" y="1619250"/>
          <p14:tracePt t="18096" x="4419600" y="1619250"/>
          <p14:tracePt t="18113" x="4476750" y="1612900"/>
          <p14:tracePt t="18131" x="4578350" y="1612900"/>
          <p14:tracePt t="18147" x="4635500" y="1606550"/>
          <p14:tracePt t="18164" x="4679950" y="1593850"/>
          <p14:tracePt t="18180" x="4730750" y="1574800"/>
          <p14:tracePt t="18197" x="4768850" y="1568450"/>
          <p14:tracePt t="18213" x="4813300" y="1555750"/>
          <p14:tracePt t="18230" x="4902200" y="1536700"/>
          <p14:tracePt t="18247" x="5016500" y="1504950"/>
          <p14:tracePt t="18264" x="5200650" y="1485900"/>
          <p14:tracePt t="18281" x="5207000" y="1485900"/>
          <p14:tracePt t="18344" x="5213350" y="1485900"/>
          <p14:tracePt t="18352" x="5219700" y="1485900"/>
          <p14:tracePt t="18373" x="5226050" y="1485900"/>
          <p14:tracePt t="18380" x="5232400" y="1485900"/>
          <p14:tracePt t="18384" x="5238750" y="1492250"/>
          <p14:tracePt t="18576" x="5238750" y="1504950"/>
          <p14:tracePt t="18590" x="5226050" y="1524000"/>
          <p14:tracePt t="18592" x="5226050" y="1530350"/>
          <p14:tracePt t="18592" x="5219700" y="1543050"/>
          <p14:tracePt t="18601" x="5213350" y="1555750"/>
          <p14:tracePt t="18615" x="5207000" y="1555750"/>
          <p14:tracePt t="18631" x="5200650" y="1574800"/>
          <p14:tracePt t="18648" x="5194300" y="1581150"/>
          <p14:tracePt t="18664" x="5194300" y="1593850"/>
          <p14:tracePt t="18712" x="5194300" y="1600200"/>
          <p14:tracePt t="18720" x="5194300" y="1606550"/>
          <p14:tracePt t="18728" x="5181600" y="1612900"/>
          <p14:tracePt t="18748" x="5181600" y="1619250"/>
          <p14:tracePt t="18765" x="5149850" y="1651000"/>
          <p14:tracePt t="18768" x="5124450" y="1701800"/>
          <p14:tracePt t="18781" x="5099050" y="1765300"/>
          <p14:tracePt t="18798" x="5092700" y="1828800"/>
          <p14:tracePt t="18815" x="5086350" y="1841500"/>
          <p14:tracePt t="18831" x="5073650" y="1866900"/>
          <p14:tracePt t="18849" x="5067300" y="1892300"/>
          <p14:tracePt t="18865" x="5060950" y="1911350"/>
          <p14:tracePt t="18881" x="5060950" y="1936750"/>
          <p14:tracePt t="18898" x="5048250" y="1968500"/>
          <p14:tracePt t="18915" x="5029200" y="2025650"/>
          <p14:tracePt t="18932" x="4978400" y="2070100"/>
          <p14:tracePt t="18949" x="4953000" y="2101850"/>
          <p14:tracePt t="18965" x="4908550" y="2139950"/>
          <p14:tracePt t="18981" x="4883150" y="2165350"/>
          <p14:tracePt t="18999" x="4876800" y="2178050"/>
          <p14:tracePt t="19015" x="4864100" y="2184400"/>
          <p14:tracePt t="19064" x="4838700" y="2197100"/>
          <p14:tracePt t="19080" x="4832350" y="2203450"/>
          <p14:tracePt t="19088" x="4794250" y="2209800"/>
          <p14:tracePt t="19096" x="4762500" y="2222500"/>
          <p14:tracePt t="19104" x="4724400" y="2235200"/>
          <p14:tracePt t="19120" x="4660900" y="2247900"/>
          <p14:tracePt t="19136" x="4559300" y="2273300"/>
          <p14:tracePt t="19148" x="4406900" y="2292350"/>
          <p14:tracePt t="19165" x="4229100" y="2305050"/>
          <p14:tracePt t="19182" x="4083050" y="2305050"/>
          <p14:tracePt t="19199" x="3937000" y="2324100"/>
          <p14:tracePt t="19216" x="3854450" y="2336800"/>
          <p14:tracePt t="19232" x="3651250" y="2355850"/>
          <p14:tracePt t="19248" x="3530600" y="2368550"/>
          <p14:tracePt t="19266" x="3403600" y="2374900"/>
          <p14:tracePt t="19283" x="3289300" y="2374900"/>
          <p14:tracePt t="19298" x="3194050" y="2374900"/>
          <p14:tracePt t="19315" x="3092450" y="2374900"/>
          <p14:tracePt t="19333" x="2908300" y="2374900"/>
          <p14:tracePt t="19349" x="2768600" y="2374900"/>
          <p14:tracePt t="19366" x="2647950" y="2374900"/>
          <p14:tracePt t="19383" x="2584450" y="2374900"/>
          <p14:tracePt t="19399" x="2520950" y="2368550"/>
          <p14:tracePt t="19416" x="2495550" y="2362200"/>
          <p14:tracePt t="19433" x="2482850" y="2362200"/>
          <p14:tracePt t="19472" x="2476500" y="2362200"/>
          <p14:tracePt t="19480" x="2463800" y="2362200"/>
          <p14:tracePt t="19488" x="2432050" y="2355850"/>
          <p14:tracePt t="19500" x="2406650" y="2343150"/>
          <p14:tracePt t="19516" x="2374900" y="2324100"/>
          <p14:tracePt t="19568" x="2368550" y="2324100"/>
          <p14:tracePt t="19600" x="2362200" y="2324100"/>
          <p14:tracePt t="19641" x="2362200" y="2317750"/>
          <p14:tracePt t="19656" x="2406650" y="2317750"/>
          <p14:tracePt t="19664" x="2482850" y="2298700"/>
          <p14:tracePt t="19672" x="2686050" y="2279650"/>
          <p14:tracePt t="19683" x="2940050" y="2260600"/>
          <p14:tracePt t="19700" x="3181350" y="2254250"/>
          <p14:tracePt t="19716" x="3441700" y="2254250"/>
          <p14:tracePt t="19733" x="3556000" y="2254250"/>
          <p14:tracePt t="19750" x="3587750" y="2254250"/>
          <p14:tracePt t="19766" x="3606800" y="2254250"/>
          <p14:tracePt t="19784" x="3625850" y="2254250"/>
          <p14:tracePt t="19799" x="3683000" y="2254250"/>
          <p14:tracePt t="19816" x="3714750" y="2254250"/>
          <p14:tracePt t="19833" x="3733800" y="2247900"/>
          <p14:tracePt t="19850" x="3771900" y="2247900"/>
          <p14:tracePt t="19867" x="3860800" y="2235200"/>
          <p14:tracePt t="19884" x="3886200" y="2235200"/>
          <p14:tracePt t="19900" x="3937000" y="2228850"/>
          <p14:tracePt t="19917" x="3994150" y="2228850"/>
          <p14:tracePt t="19933" x="4044950" y="2228850"/>
          <p14:tracePt t="19950" x="4165600" y="2228850"/>
          <p14:tracePt t="19950" x="4222750" y="2228850"/>
          <p14:tracePt t="19968" x="4279900" y="2235200"/>
          <p14:tracePt t="19983" x="4464050" y="2260600"/>
          <p14:tracePt t="20000" x="4565650" y="2279650"/>
          <p14:tracePt t="20016" x="4660900" y="2292350"/>
          <p14:tracePt t="20033" x="4800600" y="2317750"/>
          <p14:tracePt t="20051" x="4908550" y="2349500"/>
          <p14:tracePt t="20067" x="4984750" y="2368550"/>
          <p14:tracePt t="20084" x="5003800" y="2368550"/>
          <p14:tracePt t="20101" x="5035550" y="2374900"/>
          <p14:tracePt t="20117" x="5054600" y="2381250"/>
          <p14:tracePt t="20134" x="5118100" y="2387600"/>
          <p14:tracePt t="20150" x="5162550" y="2387600"/>
          <p14:tracePt t="20167" x="5245100" y="2400300"/>
          <p14:tracePt t="20183" x="5289550" y="2400300"/>
          <p14:tracePt t="20202" x="5295900" y="2400300"/>
          <p14:tracePt t="20248" x="5302250" y="2400300"/>
          <p14:tracePt t="20264" x="5321300" y="2400300"/>
          <p14:tracePt t="20272" x="5340350" y="2400300"/>
          <p14:tracePt t="20280" x="5346700" y="2400300"/>
          <p14:tracePt t="20284" x="5353050" y="2400300"/>
          <p14:tracePt t="20304" x="5359400" y="2400300"/>
          <p14:tracePt t="20776" x="5359400" y="2413000"/>
          <p14:tracePt t="20784" x="5334000" y="2425700"/>
          <p14:tracePt t="20792" x="5257800" y="2432050"/>
          <p14:tracePt t="20802" x="5099050" y="2438400"/>
          <p14:tracePt t="20824" x="4857750" y="2406650"/>
          <p14:tracePt t="20840" x="4381500" y="2286000"/>
          <p14:tracePt t="20868" x="3860800" y="2178050"/>
          <p14:tracePt t="20868" x="3365500" y="2114550"/>
          <p14:tracePt t="20885" x="3187700" y="2082800"/>
          <p14:tracePt t="20902" x="3003550" y="2076450"/>
          <p14:tracePt t="20920" x="2959100" y="2070100"/>
          <p14:tracePt t="20935" x="2743200" y="2070100"/>
          <p14:tracePt t="20953" x="2641600" y="2070100"/>
          <p14:tracePt t="20968" x="2584450" y="2070100"/>
          <p14:tracePt t="20985" x="2540000" y="2070100"/>
          <p14:tracePt t="21002" x="2482850" y="2076450"/>
          <p14:tracePt t="21019" x="2381250" y="2082800"/>
          <p14:tracePt t="21035" x="2076450" y="2114550"/>
          <p14:tracePt t="21052" x="1879600" y="2133600"/>
          <p14:tracePt t="21068" x="1631950" y="2127250"/>
          <p14:tracePt t="21085" x="1524000" y="2127250"/>
          <p14:tracePt t="21102" x="1504950" y="2127250"/>
          <p14:tracePt t="21218" x="1498600" y="2133600"/>
          <p14:tracePt t="21228" x="1498600" y="2139950"/>
          <p14:tracePt t="21230" x="1492250" y="2152650"/>
          <p14:tracePt t="21236" x="1473200" y="2171700"/>
          <p14:tracePt t="21252" x="1466850" y="2190750"/>
          <p14:tracePt t="21269" x="1397000" y="2235200"/>
          <p14:tracePt t="21285" x="1365250" y="2254250"/>
          <p14:tracePt t="21302" x="1352550" y="2260600"/>
          <p14:tracePt t="21319" x="1346200" y="2286000"/>
          <p14:tracePt t="21337" x="1346200" y="2324100"/>
          <p14:tracePt t="21354" x="1346200" y="2362200"/>
          <p14:tracePt t="21370" x="1409700" y="2438400"/>
          <p14:tracePt t="21386" x="1447800" y="2489200"/>
          <p14:tracePt t="21404" x="1511300" y="2559050"/>
          <p14:tracePt t="21420" x="1631950" y="2667000"/>
          <p14:tracePt t="21437" x="1752600" y="2774950"/>
          <p14:tracePt t="21453" x="1803400" y="2825750"/>
          <p14:tracePt t="21470" x="1987550" y="3073400"/>
          <p14:tracePt t="21487" x="2025650" y="3187700"/>
          <p14:tracePt t="21504" x="2038350" y="3213100"/>
          <p14:tracePt t="21520" x="2057400" y="3282950"/>
          <p14:tracePt t="21537" x="2070100" y="3352800"/>
          <p14:tracePt t="21554" x="2070100" y="3390900"/>
          <p14:tracePt t="21571" x="2070100" y="3429000"/>
          <p14:tracePt t="21587" x="2070100" y="3479800"/>
          <p14:tracePt t="21603" x="2070100" y="3524250"/>
          <p14:tracePt t="21620" x="2057400" y="3581400"/>
          <p14:tracePt t="21637" x="2051050" y="3632200"/>
          <p14:tracePt t="21655" x="2044700" y="3657600"/>
          <p14:tracePt t="21671" x="2032000" y="3790950"/>
          <p14:tracePt t="21688" x="2025650" y="3848100"/>
          <p14:tracePt t="21704" x="2000250" y="3943350"/>
          <p14:tracePt t="21720" x="1993900" y="3949700"/>
          <p14:tracePt t="21801" x="1974850" y="3911600"/>
          <p14:tracePt t="21814" x="1968500" y="3867150"/>
          <p14:tracePt t="21821" x="1955800" y="3822700"/>
          <p14:tracePt t="21838" x="1936750" y="3727450"/>
          <p14:tracePt t="21841" x="1936750" y="3689350"/>
          <p14:tracePt t="21854" x="1936750" y="3683000"/>
          <p14:tracePt t="21872" x="1936750" y="3670300"/>
          <p14:tracePt t="21907" x="1943100" y="3638550"/>
          <p14:tracePt t="21908" x="1943100" y="3549650"/>
          <p14:tracePt t="21921" x="1866900" y="3302000"/>
          <p14:tracePt t="21938" x="1835150" y="3181350"/>
          <p14:tracePt t="21955" x="1803400" y="3098800"/>
          <p14:tracePt t="21971" x="1778000" y="3035300"/>
          <p14:tracePt t="21988" x="1778000" y="2965450"/>
          <p14:tracePt t="22005" x="1778000" y="2876550"/>
          <p14:tracePt t="22022" x="1790700" y="2813050"/>
          <p14:tracePt t="22038" x="1797050" y="2794000"/>
          <p14:tracePt t="22055" x="1803400" y="2787650"/>
          <p14:tracePt t="22071" x="1809750" y="2768600"/>
          <p14:tracePt t="22088" x="1822450" y="2667000"/>
          <p14:tracePt t="22105" x="1828800" y="2559050"/>
          <p14:tracePt t="22122" x="1847850" y="2463800"/>
          <p14:tracePt t="22138" x="1847850" y="2451100"/>
          <p14:tracePt t="22155" x="1847850" y="2438400"/>
          <p14:tracePt t="22172" x="1854200" y="2432050"/>
          <p14:tracePt t="22188" x="1854200" y="2425700"/>
          <p14:tracePt t="22205" x="1860550" y="2425700"/>
          <p14:tracePt t="22297" x="1866900" y="2457450"/>
          <p14:tracePt t="22305" x="1879600" y="2540000"/>
          <p14:tracePt t="22322" x="1885950" y="2578100"/>
          <p14:tracePt t="22323" x="1885950" y="2622550"/>
          <p14:tracePt t="22354" x="1885950" y="2698750"/>
          <p14:tracePt t="22355" x="1885950" y="2787650"/>
          <p14:tracePt t="22371" x="1873250" y="2914650"/>
          <p14:tracePt t="22388" x="1847850" y="3048000"/>
          <p14:tracePt t="22405" x="1809750" y="3149600"/>
          <p14:tracePt t="22422" x="1790700" y="3251200"/>
          <p14:tracePt t="22439" x="1771650" y="3333750"/>
          <p14:tracePt t="22455" x="1765300" y="3352800"/>
          <p14:tracePt t="22472" x="1752600" y="3448050"/>
          <p14:tracePt t="22489" x="1752600" y="3454400"/>
          <p14:tracePt t="22625" x="1752600" y="3448050"/>
          <p14:tracePt t="22796" x="0" y="0"/>
        </p14:tracePtLst>
        <p14:tracePtLst>
          <p14:tracePt t="28533" x="1898650" y="5632450"/>
          <p14:tracePt t="28640" x="1885950" y="5632450"/>
          <p14:tracePt t="28648" x="1854200" y="5626100"/>
          <p14:tracePt t="28664" x="1847850" y="5626100"/>
          <p14:tracePt t="28680" x="1758950" y="5626100"/>
          <p14:tracePt t="28696" x="1708150" y="5626100"/>
          <p14:tracePt t="28704" x="1574800" y="5626100"/>
          <p14:tracePt t="28715" x="1454150" y="5626100"/>
          <p14:tracePt t="28736" x="1352550" y="5632450"/>
          <p14:tracePt t="28749" x="1333500" y="5632450"/>
          <p14:tracePt t="28767" x="1327150" y="5632450"/>
          <p14:tracePt t="28784" x="1320800" y="5632450"/>
          <p14:tracePt t="28808" x="1314450" y="5638800"/>
          <p14:tracePt t="28816" x="1301750" y="5638800"/>
          <p14:tracePt t="28840" x="1263650" y="5645150"/>
          <p14:tracePt t="28856" x="1231900" y="5651500"/>
          <p14:tracePt t="28872" x="1181100" y="5664200"/>
          <p14:tracePt t="28888" x="1143000" y="5683250"/>
          <p14:tracePt t="28904" x="1130300" y="5695950"/>
          <p14:tracePt t="28916" x="1117600" y="5695950"/>
          <p14:tracePt t="28936" x="1111250" y="5702300"/>
          <p14:tracePt t="28952" x="1104900" y="5708650"/>
          <p14:tracePt t="28986" x="1104900" y="5715000"/>
          <p14:tracePt t="28999" x="1143000" y="5746750"/>
          <p14:tracePt t="29001" x="1162050" y="5765800"/>
          <p14:tracePt t="29016" x="1225550" y="5803900"/>
          <p14:tracePt t="29033" x="1276350" y="5816600"/>
          <p14:tracePt t="29050" x="1295400" y="5822950"/>
          <p14:tracePt t="29066" x="1409700" y="5842000"/>
          <p14:tracePt t="29082" x="1517650" y="5854700"/>
          <p14:tracePt t="29100" x="1587500" y="5861050"/>
          <p14:tracePt t="29116" x="1752600" y="5873750"/>
          <p14:tracePt t="29133" x="1847850" y="5873750"/>
          <p14:tracePt t="29150" x="1949450" y="5873750"/>
          <p14:tracePt t="29166" x="2025650" y="5873750"/>
          <p14:tracePt t="29182" x="2146300" y="5867400"/>
          <p14:tracePt t="29200" x="2355850" y="5854700"/>
          <p14:tracePt t="29217" x="2400300" y="5835650"/>
          <p14:tracePt t="29233" x="2419350" y="5822950"/>
          <p14:tracePt t="29249" x="2425700" y="5822950"/>
          <p14:tracePt t="29266" x="2432050" y="5803900"/>
          <p14:tracePt t="29282" x="2457450" y="5772150"/>
          <p14:tracePt t="29299" x="2489200" y="5721350"/>
          <p14:tracePt t="29317" x="2495550" y="5664200"/>
          <p14:tracePt t="29334" x="2495550" y="5619750"/>
          <p14:tracePt t="29350" x="2489200" y="5562600"/>
          <p14:tracePt t="29367" x="2470150" y="5537200"/>
          <p14:tracePt t="29383" x="2457450" y="5524500"/>
          <p14:tracePt t="29399" x="2438400" y="5505450"/>
          <p14:tracePt t="29399" x="2419350" y="5505450"/>
          <p14:tracePt t="29416" x="2368550" y="5492750"/>
          <p14:tracePt t="29434" x="2178050" y="5480050"/>
          <p14:tracePt t="29450" x="2089150" y="5461000"/>
          <p14:tracePt t="29466" x="1765300" y="5441950"/>
          <p14:tracePt t="29483" x="1651000" y="5448300"/>
          <p14:tracePt t="29500" x="1581150" y="5461000"/>
          <p14:tracePt t="29517" x="1530350" y="5480050"/>
          <p14:tracePt t="29533" x="1492250" y="5486400"/>
          <p14:tracePt t="29550" x="1428750" y="5524500"/>
          <p14:tracePt t="29567" x="1397000" y="5549900"/>
          <p14:tracePt t="29584" x="1358900" y="5613400"/>
          <p14:tracePt t="29601" x="1320800" y="5695950"/>
          <p14:tracePt t="29617" x="1301750" y="5740400"/>
          <p14:tracePt t="29634" x="1295400" y="5765800"/>
          <p14:tracePt t="29650" x="1295400" y="5772150"/>
          <p14:tracePt t="29667" x="1295400" y="5816600"/>
          <p14:tracePt t="29684" x="1301750" y="5842000"/>
          <p14:tracePt t="29700" x="1301750" y="5861050"/>
          <p14:tracePt t="29716" x="1301750" y="5867400"/>
          <p14:tracePt t="29808" x="1308100" y="5873750"/>
          <p14:tracePt t="29826" x="1358900" y="5924550"/>
          <p14:tracePt t="29832" x="1377950" y="5943600"/>
          <p14:tracePt t="29840" x="1530350" y="6089650"/>
          <p14:tracePt t="29851" x="1625600" y="6178550"/>
          <p14:tracePt t="29868" x="2012950" y="6502400"/>
          <p14:tracePt t="29884" x="2133600" y="6591300"/>
          <p14:tracePt t="29901" x="2235200" y="6648450"/>
          <p14:tracePt t="29918" x="2305050" y="6692900"/>
          <p14:tracePt t="29934" x="2355850" y="6705600"/>
          <p14:tracePt t="29951" x="2432050" y="6705600"/>
          <p14:tracePt t="29968" x="2698750" y="6616700"/>
          <p14:tracePt t="29985" x="2825750" y="6553200"/>
          <p14:tracePt t="30001" x="2952750" y="6502400"/>
          <p14:tracePt t="30017" x="3067050" y="6464300"/>
          <p14:tracePt t="30034" x="3168650" y="6419850"/>
          <p14:tracePt t="30051" x="3194050" y="6413500"/>
          <p14:tracePt t="30067" x="3219450" y="6394450"/>
          <p14:tracePt t="30084" x="3232150" y="6394450"/>
          <p14:tracePt t="30121" x="3238500" y="6394450"/>
          <p14:tracePt t="30137" x="3251200" y="6394450"/>
          <p14:tracePt t="30138" x="3251200" y="6388100"/>
          <p14:tracePt t="30151" x="3263900" y="6388100"/>
          <p14:tracePt t="30167" x="3276600" y="6343650"/>
          <p14:tracePt t="30185" x="3282950" y="6311900"/>
          <p14:tracePt t="30201" x="3282950" y="6292850"/>
          <p14:tracePt t="30218" x="3282950" y="6280150"/>
          <p14:tracePt t="30235" x="3257550" y="6254750"/>
          <p14:tracePt t="30251" x="3244850" y="6248400"/>
          <p14:tracePt t="30268" x="3003550" y="6134100"/>
          <p14:tracePt t="30286" x="2882900" y="6102350"/>
          <p14:tracePt t="30302" x="2749550" y="6076950"/>
          <p14:tracePt t="30319" x="2635250" y="6057900"/>
          <p14:tracePt t="30335" x="2514600" y="6051550"/>
          <p14:tracePt t="30352" x="2362200" y="6045200"/>
          <p14:tracePt t="30369" x="2273300" y="6038850"/>
          <p14:tracePt t="30385" x="2159000" y="6038850"/>
          <p14:tracePt t="30401" x="2101850" y="6038850"/>
          <p14:tracePt t="30418" x="2032000" y="6045200"/>
          <p14:tracePt t="30437" x="1981200" y="6064250"/>
          <p14:tracePt t="30451" x="1962150" y="6070600"/>
          <p14:tracePt t="30468" x="1860550" y="6108700"/>
          <p14:tracePt t="30485" x="1695450" y="6159500"/>
          <p14:tracePt t="30501" x="1600200" y="6178550"/>
          <p14:tracePt t="30519" x="1524000" y="6216650"/>
          <p14:tracePt t="30535" x="1485900" y="6235700"/>
          <p14:tracePt t="30552" x="1422400" y="6273800"/>
          <p14:tracePt t="30569" x="1346200" y="6356350"/>
          <p14:tracePt t="30586" x="1314450" y="6400800"/>
          <p14:tracePt t="30601" x="1301750" y="6445250"/>
          <p14:tracePt t="30618" x="1301750" y="6477000"/>
          <p14:tracePt t="30636" x="1301750" y="6502400"/>
          <p14:tracePt t="30652" x="1308100" y="6515100"/>
          <p14:tracePt t="30668" x="1384300" y="6591300"/>
          <p14:tracePt t="30686" x="1428750" y="6616700"/>
          <p14:tracePt t="30702" x="1460500" y="6635750"/>
          <p14:tracePt t="30718" x="1543050" y="6680200"/>
          <p14:tracePt t="30735" x="1682750" y="6731000"/>
          <p14:tracePt t="30752" x="1911350" y="6788150"/>
          <p14:tracePt t="30769" x="2336800" y="6807200"/>
          <p14:tracePt t="30785" x="2482850" y="6807200"/>
          <p14:tracePt t="30802" x="2616200" y="6807200"/>
          <p14:tracePt t="30818" x="2800350" y="6788150"/>
          <p14:tracePt t="30835" x="2971800" y="6762750"/>
          <p14:tracePt t="30853" x="3073400" y="6731000"/>
          <p14:tracePt t="30870" x="3606800" y="6515100"/>
          <p14:tracePt t="30886" x="3721100" y="6419850"/>
          <p14:tracePt t="30903" x="3759200" y="6362700"/>
          <p14:tracePt t="30919" x="3790950" y="6299200"/>
          <p14:tracePt t="30935" x="3803650" y="6248400"/>
          <p14:tracePt t="30952" x="3803650" y="6172200"/>
          <p14:tracePt t="30969" x="3784600" y="6115050"/>
          <p14:tracePt t="30987" x="3759200" y="6070600"/>
          <p14:tracePt t="31002" x="3708400" y="6032500"/>
          <p14:tracePt t="31019" x="3638550" y="6000750"/>
          <p14:tracePt t="31036" x="3403600" y="5905500"/>
          <p14:tracePt t="31053" x="3327400" y="5886450"/>
          <p14:tracePt t="31069" x="2927350" y="5784850"/>
          <p14:tracePt t="31086" x="2692400" y="5746750"/>
          <p14:tracePt t="31103" x="2552700" y="5740400"/>
          <p14:tracePt t="31119" x="2406650" y="5759450"/>
          <p14:tracePt t="31136" x="2152650" y="5886450"/>
          <p14:tracePt t="31153" x="2070100" y="5956300"/>
          <p14:tracePt t="31170" x="2019300" y="6032500"/>
          <p14:tracePt t="31186" x="1955800" y="6108700"/>
          <p14:tracePt t="31203" x="1936750" y="6146800"/>
          <p14:tracePt t="31220" x="1905000" y="6210300"/>
          <p14:tracePt t="31236" x="1873250" y="6273800"/>
          <p14:tracePt t="31253" x="1873250" y="6292850"/>
          <p14:tracePt t="31270" x="1847850" y="6381750"/>
          <p14:tracePt t="31286" x="1835150" y="6457950"/>
          <p14:tracePt t="31303" x="1835150" y="6502400"/>
          <p14:tracePt t="31320" x="1866900" y="6559550"/>
          <p14:tracePt t="31337" x="1898650" y="6584950"/>
          <p14:tracePt t="31353" x="1936750" y="6610350"/>
          <p14:tracePt t="31370" x="1981200" y="6635750"/>
          <p14:tracePt t="31388" x="2006600" y="6648450"/>
          <p14:tracePt t="31403" x="2032000" y="6654800"/>
          <p14:tracePt t="31420" x="2190750" y="6661150"/>
          <p14:tracePt t="31437" x="2349500" y="6680200"/>
          <p14:tracePt t="31453" x="2533650" y="6692900"/>
          <p14:tracePt t="31470" x="2698750" y="6692900"/>
          <p14:tracePt t="31487" x="2870200" y="6699250"/>
          <p14:tracePt t="31504" x="3098800" y="6699250"/>
          <p14:tracePt t="31521" x="3289300" y="6699250"/>
          <p14:tracePt t="31536" x="3371850" y="6680200"/>
          <p14:tracePt t="31553" x="3517900" y="6654800"/>
          <p14:tracePt t="31570" x="3651250" y="6629400"/>
          <p14:tracePt t="31587" x="3733800" y="6610350"/>
          <p14:tracePt t="31603" x="3816350" y="6591300"/>
          <p14:tracePt t="31620" x="3829050" y="6584950"/>
          <p14:tracePt t="31637" x="3835400" y="6584950"/>
          <p14:tracePt t="31654" x="3841750" y="6584950"/>
          <p14:tracePt t="31670" x="3848100" y="6584950"/>
          <p14:tracePt t="3167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Coordination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1828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Geometry strongly influence by coordination number</a:t>
            </a:r>
          </a:p>
          <a:p>
            <a:pPr lvl="1"/>
            <a:r>
              <a:rPr lang="en-US" dirty="0" smtClean="0"/>
              <a:t>Can assess information on potential structure and geometry from coordination number (CN) </a:t>
            </a:r>
          </a:p>
          <a:p>
            <a:r>
              <a:rPr lang="en-US" dirty="0" smtClean="0"/>
              <a:t>CN=5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Interconvertibility</a:t>
            </a:r>
            <a:r>
              <a:rPr lang="en-US" dirty="0" smtClean="0"/>
              <a:t> between geometries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 smtClean="0"/>
              <a:t>Compounds can vary between shapes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dirty="0" err="1" smtClean="0"/>
              <a:t>Trigonal</a:t>
            </a:r>
            <a:r>
              <a:rPr lang="en-US" dirty="0" smtClean="0"/>
              <a:t> </a:t>
            </a:r>
            <a:r>
              <a:rPr lang="en-US" dirty="0" err="1" smtClean="0"/>
              <a:t>bipyramid</a:t>
            </a:r>
            <a:r>
              <a:rPr lang="en-US" dirty="0" smtClean="0"/>
              <a:t> seems to be more common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dirty="0" smtClean="0"/>
              <a:t>Common with metal </a:t>
            </a:r>
            <a:r>
              <a:rPr lang="en-US" dirty="0" err="1" smtClean="0"/>
              <a:t>pentachloride</a:t>
            </a:r>
            <a:r>
              <a:rPr lang="en-US" dirty="0" smtClean="0"/>
              <a:t> species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495800" y="2362200"/>
            <a:ext cx="427038" cy="1676400"/>
            <a:chOff x="2819400" y="4800600"/>
            <a:chExt cx="427038" cy="16764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819400" y="4800600"/>
              <a:ext cx="319088" cy="1676400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868613" y="5527675"/>
              <a:ext cx="377825" cy="23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Pu</a:t>
              </a:r>
              <a:endParaRPr lang="en-US" dirty="0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2998788" y="5100638"/>
              <a:ext cx="1587" cy="39846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938463" y="5159375"/>
              <a:ext cx="1587" cy="2794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998788" y="5738813"/>
              <a:ext cx="1587" cy="398462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2938463" y="5799138"/>
              <a:ext cx="1587" cy="27940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887663" y="4870450"/>
              <a:ext cx="298450" cy="23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O</a:t>
              </a:r>
              <a:endParaRPr lang="en-US" dirty="0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908300" y="6186488"/>
              <a:ext cx="298450" cy="239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O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64802" y="1428062"/>
            <a:ext cx="1371600" cy="990600"/>
            <a:chOff x="1981200" y="4724400"/>
            <a:chExt cx="1581150" cy="1223963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1981200" y="4724400"/>
              <a:ext cx="1524000" cy="1223963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638425" y="4757738"/>
              <a:ext cx="3460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</a:rPr>
                <a:t>N</a:t>
              </a:r>
              <a:endParaRPr lang="en-US" dirty="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673350" y="5024438"/>
              <a:ext cx="93663" cy="461962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1"/>
                </a:cxn>
                <a:cxn ang="0">
                  <a:pos x="59" y="291"/>
                </a:cxn>
                <a:cxn ang="0">
                  <a:pos x="29" y="0"/>
                </a:cxn>
                <a:cxn ang="0">
                  <a:pos x="29" y="0"/>
                </a:cxn>
              </a:cxnLst>
              <a:rect l="0" t="0" r="r" b="b"/>
              <a:pathLst>
                <a:path w="59" h="291">
                  <a:moveTo>
                    <a:pt x="29" y="0"/>
                  </a:moveTo>
                  <a:lnTo>
                    <a:pt x="0" y="291"/>
                  </a:lnTo>
                  <a:lnTo>
                    <a:pt x="59" y="29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859088" y="4978400"/>
              <a:ext cx="368300" cy="3698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9" y="233"/>
                </a:cxn>
                <a:cxn ang="0">
                  <a:pos x="232" y="18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32" h="233">
                  <a:moveTo>
                    <a:pt x="0" y="0"/>
                  </a:moveTo>
                  <a:lnTo>
                    <a:pt x="189" y="233"/>
                  </a:lnTo>
                  <a:lnTo>
                    <a:pt x="232" y="18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235200" y="4908550"/>
              <a:ext cx="369888" cy="369888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0" y="189"/>
                </a:cxn>
                <a:cxn ang="0">
                  <a:pos x="44" y="233"/>
                </a:cxn>
                <a:cxn ang="0">
                  <a:pos x="233" y="0"/>
                </a:cxn>
                <a:cxn ang="0">
                  <a:pos x="233" y="0"/>
                </a:cxn>
              </a:cxnLst>
              <a:rect l="0" t="0" r="r" b="b"/>
              <a:pathLst>
                <a:path w="233" h="233">
                  <a:moveTo>
                    <a:pt x="233" y="0"/>
                  </a:moveTo>
                  <a:lnTo>
                    <a:pt x="0" y="189"/>
                  </a:lnTo>
                  <a:lnTo>
                    <a:pt x="44" y="233"/>
                  </a:lnTo>
                  <a:lnTo>
                    <a:pt x="233" y="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2038350" y="5243513"/>
              <a:ext cx="3460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638425" y="5611813"/>
              <a:ext cx="3460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3216275" y="5427663"/>
              <a:ext cx="34607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28600" y="2514600"/>
          <a:ext cx="3505201" cy="341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1"/>
                <a:gridCol w="2971800"/>
              </a:tblGrid>
              <a:tr h="142240">
                <a:tc>
                  <a:txBody>
                    <a:bodyPr/>
                    <a:lstStyle/>
                    <a:p>
                      <a:r>
                        <a:rPr lang="en-US" dirty="0" smtClean="0"/>
                        <a:t>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Geometries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0" indent="-228600"/>
                      <a:r>
                        <a:rPr lang="en-US" dirty="0" smtClean="0"/>
                        <a:t>Linear (</a:t>
                      </a:r>
                      <a:r>
                        <a:rPr lang="en-US" dirty="0" err="1" smtClean="0"/>
                        <a:t>D</a:t>
                      </a:r>
                      <a:r>
                        <a:rPr lang="en-US" baseline="-25000" dirty="0" err="1" smtClean="0"/>
                        <a:t>∞h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228600" lvl="0" indent="-228600"/>
                      <a:r>
                        <a:rPr lang="en-US" dirty="0" smtClean="0"/>
                        <a:t>Bent (C</a:t>
                      </a:r>
                      <a:r>
                        <a:rPr lang="en-US" baseline="-25000" dirty="0" smtClean="0"/>
                        <a:t>2v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/>
                      <a:r>
                        <a:rPr lang="en-US" dirty="0" smtClean="0"/>
                        <a:t>Planar (D</a:t>
                      </a:r>
                      <a:r>
                        <a:rPr lang="en-US" baseline="-25000" dirty="0" smtClean="0"/>
                        <a:t>3h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285750" lvl="0" indent="-285750"/>
                      <a:r>
                        <a:rPr lang="en-US" dirty="0" smtClean="0"/>
                        <a:t>Pyramidal (C</a:t>
                      </a:r>
                      <a:r>
                        <a:rPr lang="en-US" baseline="-25000" dirty="0" smtClean="0"/>
                        <a:t>3v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285750" lvl="0" indent="-285750"/>
                      <a:r>
                        <a:rPr lang="en-US" dirty="0" smtClean="0"/>
                        <a:t>Some T-shaped forms (C</a:t>
                      </a:r>
                      <a:r>
                        <a:rPr lang="en-US" baseline="-25000" dirty="0" smtClean="0"/>
                        <a:t>2v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/>
                      <a:r>
                        <a:rPr lang="en-US" dirty="0" smtClean="0"/>
                        <a:t>Tetrahedral (T</a:t>
                      </a:r>
                      <a:r>
                        <a:rPr lang="en-US" baseline="-25000" dirty="0" smtClean="0"/>
                        <a:t>d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285750" lvl="0" indent="-285750"/>
                      <a:r>
                        <a:rPr lang="en-US" dirty="0" smtClean="0"/>
                        <a:t>Square geometry (C</a:t>
                      </a:r>
                      <a:r>
                        <a:rPr lang="en-US" baseline="-25000" dirty="0" smtClean="0"/>
                        <a:t>4h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285750" lvl="0" indent="-285750"/>
                      <a:r>
                        <a:rPr lang="en-US" dirty="0" smtClean="0"/>
                        <a:t>One lone pair (C</a:t>
                      </a:r>
                      <a:r>
                        <a:rPr lang="en-US" baseline="-25000" dirty="0" smtClean="0"/>
                        <a:t>2v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90000"/>
                        </a:lnSpc>
                      </a:pPr>
                      <a:r>
                        <a:rPr lang="en-US" dirty="0" err="1" smtClean="0"/>
                        <a:t>Trigonal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bipyramid</a:t>
                      </a:r>
                      <a:r>
                        <a:rPr lang="en-US" dirty="0" smtClean="0"/>
                        <a:t> (D</a:t>
                      </a:r>
                      <a:r>
                        <a:rPr lang="en-US" baseline="-25000" dirty="0" smtClean="0"/>
                        <a:t>3h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</a:pPr>
                      <a:r>
                        <a:rPr lang="en-US" dirty="0" smtClean="0"/>
                        <a:t>Square pyramid (C</a:t>
                      </a:r>
                      <a:r>
                        <a:rPr lang="en-US" baseline="-25000" dirty="0" smtClean="0"/>
                        <a:t>4v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7698548" y="1364562"/>
            <a:ext cx="1268413" cy="1117600"/>
            <a:chOff x="4571999" y="4495800"/>
            <a:chExt cx="1878014" cy="1422400"/>
          </a:xfrm>
        </p:grpSpPr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4571999" y="4495800"/>
              <a:ext cx="1828799" cy="1422400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auto">
            <a:xfrm>
              <a:off x="5475288" y="5156200"/>
              <a:ext cx="2841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B</a:t>
              </a:r>
              <a:endParaRPr lang="en-US" dirty="0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5689600" y="4740275"/>
              <a:ext cx="325438" cy="323850"/>
            </a:xfrm>
            <a:custGeom>
              <a:avLst/>
              <a:gdLst/>
              <a:ahLst/>
              <a:cxnLst>
                <a:cxn ang="0">
                  <a:pos x="0" y="204"/>
                </a:cxn>
                <a:cxn ang="0">
                  <a:pos x="205" y="38"/>
                </a:cxn>
                <a:cxn ang="0">
                  <a:pos x="166" y="0"/>
                </a:cxn>
                <a:cxn ang="0">
                  <a:pos x="0" y="204"/>
                </a:cxn>
                <a:cxn ang="0">
                  <a:pos x="0" y="204"/>
                </a:cxn>
              </a:cxnLst>
              <a:rect l="0" t="0" r="r" b="b"/>
              <a:pathLst>
                <a:path w="205" h="204">
                  <a:moveTo>
                    <a:pt x="0" y="204"/>
                  </a:moveTo>
                  <a:lnTo>
                    <a:pt x="205" y="38"/>
                  </a:lnTo>
                  <a:lnTo>
                    <a:pt x="166" y="0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5710238" y="5389563"/>
              <a:ext cx="344487" cy="244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7" y="154"/>
                </a:cxn>
                <a:cxn ang="0">
                  <a:pos x="217" y="10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7" h="154">
                  <a:moveTo>
                    <a:pt x="0" y="0"/>
                  </a:moveTo>
                  <a:lnTo>
                    <a:pt x="217" y="154"/>
                  </a:lnTo>
                  <a:lnTo>
                    <a:pt x="217" y="10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06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>
              <a:off x="4876800" y="5248275"/>
              <a:ext cx="406400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4621213" y="5156200"/>
              <a:ext cx="304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6145213" y="5622925"/>
              <a:ext cx="304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6084888" y="4565650"/>
              <a:ext cx="304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82366" y="2551906"/>
            <a:ext cx="1344613" cy="1295400"/>
            <a:chOff x="3505200" y="5165725"/>
            <a:chExt cx="1573213" cy="1316038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3505200" y="5334000"/>
              <a:ext cx="1524000" cy="1147763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3514725" y="5165725"/>
              <a:ext cx="177800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4148138" y="5818188"/>
              <a:ext cx="277812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C</a:t>
              </a:r>
              <a:endParaRPr lang="en-US" dirty="0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4356100" y="5572125"/>
              <a:ext cx="336550" cy="236538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212" y="49"/>
                </a:cxn>
                <a:cxn ang="0">
                  <a:pos x="212" y="0"/>
                </a:cxn>
                <a:cxn ang="0">
                  <a:pos x="0" y="149"/>
                </a:cxn>
                <a:cxn ang="0">
                  <a:pos x="0" y="149"/>
                </a:cxn>
              </a:cxnLst>
              <a:rect l="0" t="0" r="r" b="b"/>
              <a:pathLst>
                <a:path w="212" h="149">
                  <a:moveTo>
                    <a:pt x="0" y="149"/>
                  </a:moveTo>
                  <a:lnTo>
                    <a:pt x="212" y="49"/>
                  </a:lnTo>
                  <a:lnTo>
                    <a:pt x="212" y="0"/>
                  </a:lnTo>
                  <a:lnTo>
                    <a:pt x="0" y="14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4395788" y="6026150"/>
              <a:ext cx="33655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2" y="150"/>
                </a:cxn>
                <a:cxn ang="0">
                  <a:pos x="212" y="10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2" h="150">
                  <a:moveTo>
                    <a:pt x="0" y="0"/>
                  </a:moveTo>
                  <a:lnTo>
                    <a:pt x="212" y="150"/>
                  </a:lnTo>
                  <a:lnTo>
                    <a:pt x="212" y="10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H="1" flipV="1">
              <a:off x="3821113" y="5532438"/>
              <a:ext cx="277812" cy="276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3762375" y="6046788"/>
              <a:ext cx="336550" cy="1968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3613150" y="5402263"/>
              <a:ext cx="296863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3554413" y="6194425"/>
              <a:ext cx="296862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4781550" y="6154738"/>
              <a:ext cx="296863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  <p:sp>
          <p:nvSpPr>
            <p:cNvPr id="44" name="Rectangle 14"/>
            <p:cNvSpPr>
              <a:spLocks noChangeArrowheads="1"/>
            </p:cNvSpPr>
            <p:nvPr/>
          </p:nvSpPr>
          <p:spPr bwMode="auto">
            <a:xfrm>
              <a:off x="4721225" y="5481638"/>
              <a:ext cx="296863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H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691558" y="2759887"/>
            <a:ext cx="1341438" cy="1219200"/>
            <a:chOff x="7467600" y="5257800"/>
            <a:chExt cx="1493838" cy="1335088"/>
          </a:xfrm>
        </p:grpSpPr>
        <p:sp>
          <p:nvSpPr>
            <p:cNvPr id="45" name="Rectangle 15"/>
            <p:cNvSpPr>
              <a:spLocks noChangeArrowheads="1"/>
            </p:cNvSpPr>
            <p:nvPr/>
          </p:nvSpPr>
          <p:spPr bwMode="auto">
            <a:xfrm>
              <a:off x="7467600" y="5257800"/>
              <a:ext cx="1447800" cy="1335088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Rectangle 17"/>
            <p:cNvSpPr>
              <a:spLocks noChangeArrowheads="1"/>
            </p:cNvSpPr>
            <p:nvPr/>
          </p:nvSpPr>
          <p:spPr bwMode="auto">
            <a:xfrm>
              <a:off x="8059738" y="5867400"/>
              <a:ext cx="2667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Xe</a:t>
              </a:r>
              <a:endParaRPr lang="en-US" dirty="0"/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 flipH="1" flipV="1">
              <a:off x="7731125" y="5559425"/>
              <a:ext cx="263525" cy="2619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 flipH="1">
              <a:off x="7750175" y="6084888"/>
              <a:ext cx="261938" cy="2635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8388350" y="6084888"/>
              <a:ext cx="263525" cy="2635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Line 21"/>
            <p:cNvSpPr>
              <a:spLocks noChangeShapeType="1"/>
            </p:cNvSpPr>
            <p:nvPr/>
          </p:nvSpPr>
          <p:spPr bwMode="auto">
            <a:xfrm flipV="1">
              <a:off x="8388350" y="5595938"/>
              <a:ext cx="263525" cy="2635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Rectangle 22"/>
            <p:cNvSpPr>
              <a:spLocks noChangeArrowheads="1"/>
            </p:cNvSpPr>
            <p:nvPr/>
          </p:nvSpPr>
          <p:spPr bwMode="auto">
            <a:xfrm>
              <a:off x="7513638" y="5322888"/>
              <a:ext cx="24447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F</a:t>
              </a:r>
              <a:endParaRPr lang="en-US" dirty="0"/>
            </a:p>
          </p:txBody>
        </p: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7588250" y="6300788"/>
              <a:ext cx="24447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F</a:t>
              </a:r>
              <a:endParaRPr lang="en-US" dirty="0"/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8716963" y="6318250"/>
              <a:ext cx="24447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F</a:t>
              </a:r>
              <a:endParaRPr lang="en-US" dirty="0"/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8716963" y="5397500"/>
              <a:ext cx="24447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F</a:t>
              </a:r>
              <a:endParaRPr lang="en-US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349750" y="3962400"/>
            <a:ext cx="1212850" cy="1568450"/>
            <a:chOff x="4267200" y="4984750"/>
            <a:chExt cx="1670050" cy="1873250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4267200" y="5143500"/>
              <a:ext cx="1604963" cy="1714500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4275138" y="4984750"/>
              <a:ext cx="166687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5032375" y="5907088"/>
              <a:ext cx="369888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Cu</a:t>
              </a:r>
              <a:endParaRPr lang="en-US" dirty="0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5264150" y="5659438"/>
              <a:ext cx="312738" cy="22225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97" y="47"/>
                </a:cxn>
                <a:cxn ang="0">
                  <a:pos x="197" y="0"/>
                </a:cxn>
                <a:cxn ang="0">
                  <a:pos x="0" y="140"/>
                </a:cxn>
                <a:cxn ang="0">
                  <a:pos x="0" y="140"/>
                </a:cxn>
              </a:cxnLst>
              <a:rect l="0" t="0" r="r" b="b"/>
              <a:pathLst>
                <a:path w="197" h="140">
                  <a:moveTo>
                    <a:pt x="0" y="140"/>
                  </a:moveTo>
                  <a:lnTo>
                    <a:pt x="197" y="47"/>
                  </a:lnTo>
                  <a:lnTo>
                    <a:pt x="197" y="0"/>
                  </a:lnTo>
                  <a:lnTo>
                    <a:pt x="0" y="14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8"/>
            <p:cNvSpPr>
              <a:spLocks/>
            </p:cNvSpPr>
            <p:nvPr/>
          </p:nvSpPr>
          <p:spPr bwMode="auto">
            <a:xfrm>
              <a:off x="4581525" y="5751513"/>
              <a:ext cx="312738" cy="222250"/>
            </a:xfrm>
            <a:custGeom>
              <a:avLst/>
              <a:gdLst/>
              <a:ahLst/>
              <a:cxnLst>
                <a:cxn ang="0">
                  <a:pos x="197" y="14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97" y="140"/>
                </a:cxn>
                <a:cxn ang="0">
                  <a:pos x="197" y="140"/>
                </a:cxn>
              </a:cxnLst>
              <a:rect l="0" t="0" r="r" b="b"/>
              <a:pathLst>
                <a:path w="197" h="140">
                  <a:moveTo>
                    <a:pt x="197" y="140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197" y="140"/>
                  </a:lnTo>
                  <a:lnTo>
                    <a:pt x="197" y="14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9"/>
            <p:cNvSpPr>
              <a:spLocks/>
            </p:cNvSpPr>
            <p:nvPr/>
          </p:nvSpPr>
          <p:spPr bwMode="auto">
            <a:xfrm>
              <a:off x="5226050" y="6138863"/>
              <a:ext cx="222250" cy="314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3" y="198"/>
                </a:cxn>
                <a:cxn ang="0">
                  <a:pos x="140" y="19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0" h="198">
                  <a:moveTo>
                    <a:pt x="0" y="0"/>
                  </a:moveTo>
                  <a:lnTo>
                    <a:pt x="93" y="198"/>
                  </a:lnTo>
                  <a:lnTo>
                    <a:pt x="140" y="1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Line 10"/>
            <p:cNvSpPr>
              <a:spLocks noChangeShapeType="1"/>
            </p:cNvSpPr>
            <p:nvPr/>
          </p:nvSpPr>
          <p:spPr bwMode="auto">
            <a:xfrm flipV="1">
              <a:off x="5097463" y="5438775"/>
              <a:ext cx="1587" cy="368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5116513" y="6138863"/>
              <a:ext cx="1587" cy="3683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Rectangle 12"/>
            <p:cNvSpPr>
              <a:spLocks noChangeArrowheads="1"/>
            </p:cNvSpPr>
            <p:nvPr/>
          </p:nvSpPr>
          <p:spPr bwMode="auto">
            <a:xfrm>
              <a:off x="5032375" y="5207000"/>
              <a:ext cx="314325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66" name="Rectangle 13"/>
            <p:cNvSpPr>
              <a:spLocks noChangeArrowheads="1"/>
            </p:cNvSpPr>
            <p:nvPr/>
          </p:nvSpPr>
          <p:spPr bwMode="auto">
            <a:xfrm>
              <a:off x="4330700" y="5648325"/>
              <a:ext cx="314325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67" name="Rectangle 14"/>
            <p:cNvSpPr>
              <a:spLocks noChangeArrowheads="1"/>
            </p:cNvSpPr>
            <p:nvPr/>
          </p:nvSpPr>
          <p:spPr bwMode="auto">
            <a:xfrm>
              <a:off x="5049838" y="6589713"/>
              <a:ext cx="314325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68" name="Rectangle 15"/>
            <p:cNvSpPr>
              <a:spLocks noChangeArrowheads="1"/>
            </p:cNvSpPr>
            <p:nvPr/>
          </p:nvSpPr>
          <p:spPr bwMode="auto">
            <a:xfrm>
              <a:off x="5492750" y="6459538"/>
              <a:ext cx="314325" cy="220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69" name="Rectangle 16"/>
            <p:cNvSpPr>
              <a:spLocks noChangeArrowheads="1"/>
            </p:cNvSpPr>
            <p:nvPr/>
          </p:nvSpPr>
          <p:spPr bwMode="auto">
            <a:xfrm>
              <a:off x="5622925" y="5594350"/>
              <a:ext cx="314325" cy="22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096000" y="4191000"/>
            <a:ext cx="1143000" cy="1344612"/>
            <a:chOff x="6553200" y="4979988"/>
            <a:chExt cx="1744663" cy="1782762"/>
          </a:xfrm>
        </p:grpSpPr>
        <p:sp>
          <p:nvSpPr>
            <p:cNvPr id="70" name="Rectangle 17"/>
            <p:cNvSpPr>
              <a:spLocks noChangeArrowheads="1"/>
            </p:cNvSpPr>
            <p:nvPr/>
          </p:nvSpPr>
          <p:spPr bwMode="auto">
            <a:xfrm>
              <a:off x="6553200" y="5143500"/>
              <a:ext cx="1676400" cy="1619250"/>
            </a:xfrm>
            <a:prstGeom prst="rect">
              <a:avLst/>
            </a:prstGeom>
            <a:solidFill>
              <a:srgbClr val="E5F98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Rectangle 18"/>
            <p:cNvSpPr>
              <a:spLocks noChangeArrowheads="1"/>
            </p:cNvSpPr>
            <p:nvPr/>
          </p:nvSpPr>
          <p:spPr bwMode="auto">
            <a:xfrm>
              <a:off x="6562725" y="4979988"/>
              <a:ext cx="173038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72" name="Rectangle 19"/>
            <p:cNvSpPr>
              <a:spLocks noChangeArrowheads="1"/>
            </p:cNvSpPr>
            <p:nvPr/>
          </p:nvSpPr>
          <p:spPr bwMode="auto">
            <a:xfrm>
              <a:off x="7235825" y="6000750"/>
              <a:ext cx="307975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In</a:t>
              </a:r>
              <a:endParaRPr lang="en-US" dirty="0"/>
            </a:p>
          </p:txBody>
        </p:sp>
        <p:sp>
          <p:nvSpPr>
            <p:cNvPr id="73" name="Freeform 20"/>
            <p:cNvSpPr>
              <a:spLocks/>
            </p:cNvSpPr>
            <p:nvPr/>
          </p:nvSpPr>
          <p:spPr bwMode="auto">
            <a:xfrm>
              <a:off x="7497763" y="5664200"/>
              <a:ext cx="307975" cy="307975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194" y="36"/>
                </a:cxn>
                <a:cxn ang="0">
                  <a:pos x="158" y="0"/>
                </a:cxn>
                <a:cxn ang="0">
                  <a:pos x="0" y="194"/>
                </a:cxn>
                <a:cxn ang="0">
                  <a:pos x="0" y="194"/>
                </a:cxn>
              </a:cxnLst>
              <a:rect l="0" t="0" r="r" b="b"/>
              <a:pathLst>
                <a:path w="194" h="194">
                  <a:moveTo>
                    <a:pt x="0" y="194"/>
                  </a:moveTo>
                  <a:lnTo>
                    <a:pt x="194" y="36"/>
                  </a:lnTo>
                  <a:lnTo>
                    <a:pt x="158" y="0"/>
                  </a:lnTo>
                  <a:lnTo>
                    <a:pt x="0" y="194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21"/>
            <p:cNvSpPr>
              <a:spLocks/>
            </p:cNvSpPr>
            <p:nvPr/>
          </p:nvSpPr>
          <p:spPr bwMode="auto">
            <a:xfrm>
              <a:off x="7535863" y="6280150"/>
              <a:ext cx="327025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146"/>
                </a:cxn>
                <a:cxn ang="0">
                  <a:pos x="206" y="9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06" h="146">
                  <a:moveTo>
                    <a:pt x="0" y="0"/>
                  </a:moveTo>
                  <a:lnTo>
                    <a:pt x="206" y="146"/>
                  </a:lnTo>
                  <a:lnTo>
                    <a:pt x="206" y="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22"/>
            <p:cNvSpPr>
              <a:spLocks/>
            </p:cNvSpPr>
            <p:nvPr/>
          </p:nvSpPr>
          <p:spPr bwMode="auto">
            <a:xfrm>
              <a:off x="6880225" y="6242050"/>
              <a:ext cx="309563" cy="307975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158"/>
                </a:cxn>
                <a:cxn ang="0">
                  <a:pos x="37" y="194"/>
                </a:cxn>
                <a:cxn ang="0">
                  <a:pos x="195" y="0"/>
                </a:cxn>
                <a:cxn ang="0">
                  <a:pos x="195" y="0"/>
                </a:cxn>
              </a:cxnLst>
              <a:rect l="0" t="0" r="r" b="b"/>
              <a:pathLst>
                <a:path w="195" h="194">
                  <a:moveTo>
                    <a:pt x="195" y="0"/>
                  </a:moveTo>
                  <a:lnTo>
                    <a:pt x="0" y="158"/>
                  </a:lnTo>
                  <a:lnTo>
                    <a:pt x="37" y="194"/>
                  </a:lnTo>
                  <a:lnTo>
                    <a:pt x="195" y="0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23"/>
            <p:cNvSpPr>
              <a:spLocks/>
            </p:cNvSpPr>
            <p:nvPr/>
          </p:nvSpPr>
          <p:spPr bwMode="auto">
            <a:xfrm>
              <a:off x="6823075" y="5702300"/>
              <a:ext cx="307975" cy="307975"/>
            </a:xfrm>
            <a:custGeom>
              <a:avLst/>
              <a:gdLst/>
              <a:ahLst/>
              <a:cxnLst>
                <a:cxn ang="0">
                  <a:pos x="194" y="194"/>
                </a:cxn>
                <a:cxn ang="0">
                  <a:pos x="36" y="0"/>
                </a:cxn>
                <a:cxn ang="0">
                  <a:pos x="0" y="37"/>
                </a:cxn>
                <a:cxn ang="0">
                  <a:pos x="194" y="194"/>
                </a:cxn>
                <a:cxn ang="0">
                  <a:pos x="194" y="194"/>
                </a:cxn>
              </a:cxnLst>
              <a:rect l="0" t="0" r="r" b="b"/>
              <a:pathLst>
                <a:path w="194" h="194">
                  <a:moveTo>
                    <a:pt x="194" y="194"/>
                  </a:moveTo>
                  <a:lnTo>
                    <a:pt x="36" y="0"/>
                  </a:lnTo>
                  <a:lnTo>
                    <a:pt x="0" y="37"/>
                  </a:lnTo>
                  <a:lnTo>
                    <a:pt x="194" y="194"/>
                  </a:lnTo>
                  <a:lnTo>
                    <a:pt x="194" y="194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Line 24"/>
            <p:cNvSpPr>
              <a:spLocks noChangeShapeType="1"/>
            </p:cNvSpPr>
            <p:nvPr/>
          </p:nvSpPr>
          <p:spPr bwMode="auto">
            <a:xfrm flipV="1">
              <a:off x="7324725" y="5529263"/>
              <a:ext cx="1588" cy="3857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>
              <a:off x="7216775" y="5210175"/>
              <a:ext cx="328613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79" name="Rectangle 26"/>
            <p:cNvSpPr>
              <a:spLocks noChangeArrowheads="1"/>
            </p:cNvSpPr>
            <p:nvPr/>
          </p:nvSpPr>
          <p:spPr bwMode="auto">
            <a:xfrm>
              <a:off x="6619875" y="5441950"/>
              <a:ext cx="328613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80" name="Rectangle 27"/>
            <p:cNvSpPr>
              <a:spLocks noChangeArrowheads="1"/>
            </p:cNvSpPr>
            <p:nvPr/>
          </p:nvSpPr>
          <p:spPr bwMode="auto">
            <a:xfrm>
              <a:off x="6638925" y="6483350"/>
              <a:ext cx="328613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7969250" y="6443663"/>
              <a:ext cx="328613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  <p:sp>
          <p:nvSpPr>
            <p:cNvPr id="82" name="Rectangle 29"/>
            <p:cNvSpPr>
              <a:spLocks noChangeArrowheads="1"/>
            </p:cNvSpPr>
            <p:nvPr/>
          </p:nvSpPr>
          <p:spPr bwMode="auto">
            <a:xfrm>
              <a:off x="7815263" y="5499100"/>
              <a:ext cx="328612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900" dirty="0">
                  <a:solidFill>
                    <a:srgbClr val="000000"/>
                  </a:solidFill>
                </a:rPr>
                <a:t>Cl</a:t>
              </a:r>
              <a:endParaRPr lang="en-US" dirty="0"/>
            </a:p>
          </p:txBody>
        </p:sp>
      </p:grpSp>
      <p:cxnSp>
        <p:nvCxnSpPr>
          <p:cNvPr id="24" name="Straight Arrow Connector 23"/>
          <p:cNvCxnSpPr>
            <a:endCxn id="5" idx="1"/>
          </p:cNvCxnSpPr>
          <p:nvPr/>
        </p:nvCxnSpPr>
        <p:spPr bwMode="auto">
          <a:xfrm>
            <a:off x="2057400" y="3118894"/>
            <a:ext cx="2438400" cy="815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2442946" y="2258701"/>
            <a:ext cx="3696736" cy="17203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9" name="Straight Arrow Connector 88"/>
          <p:cNvCxnSpPr>
            <a:endCxn id="31" idx="1"/>
          </p:cNvCxnSpPr>
          <p:nvPr/>
        </p:nvCxnSpPr>
        <p:spPr bwMode="auto">
          <a:xfrm flipV="1">
            <a:off x="2057400" y="1979492"/>
            <a:ext cx="5674387" cy="16943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>
            <a:endCxn id="48" idx="0"/>
          </p:cNvCxnSpPr>
          <p:nvPr/>
        </p:nvCxnSpPr>
        <p:spPr bwMode="auto">
          <a:xfrm flipV="1">
            <a:off x="2895600" y="3515182"/>
            <a:ext cx="5284920" cy="14042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>
            <a:endCxn id="36" idx="2"/>
          </p:cNvCxnSpPr>
          <p:nvPr/>
        </p:nvCxnSpPr>
        <p:spPr bwMode="auto">
          <a:xfrm flipV="1">
            <a:off x="2329368" y="3428528"/>
            <a:ext cx="4321234" cy="12669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>
            <a:endCxn id="72" idx="2"/>
          </p:cNvCxnSpPr>
          <p:nvPr/>
        </p:nvCxnSpPr>
        <p:spPr bwMode="auto">
          <a:xfrm flipV="1">
            <a:off x="2819400" y="5135701"/>
            <a:ext cx="3824700" cy="6324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8" name="Straight Arrow Connector 97"/>
          <p:cNvCxnSpPr>
            <a:endCxn id="59" idx="2"/>
          </p:cNvCxnSpPr>
          <p:nvPr/>
        </p:nvCxnSpPr>
        <p:spPr bwMode="auto">
          <a:xfrm flipV="1">
            <a:off x="3087759" y="4919421"/>
            <a:ext cx="1952001" cy="6155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" name="Audio 1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36"/>
    </mc:Choice>
    <mc:Fallback xmlns="">
      <p:transition spd="slow" advTm="9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229" x="1466850" y="2844800"/>
          <p14:tracePt t="21376" x="1466850" y="2838450"/>
          <p14:tracePt t="21384" x="1441450" y="2825750"/>
          <p14:tracePt t="21392" x="1422400" y="2819400"/>
          <p14:tracePt t="21400" x="1416050" y="2819400"/>
          <p14:tracePt t="21408" x="1346200" y="2800350"/>
          <p14:tracePt t="21424" x="1276350" y="2781300"/>
          <p14:tracePt t="21440" x="1225550" y="2768600"/>
          <p14:tracePt t="21456" x="1174750" y="2749550"/>
          <p14:tracePt t="21473" x="1149350" y="2736850"/>
          <p14:tracePt t="21489" x="1130300" y="2730500"/>
          <p14:tracePt t="21507" x="1085850" y="2724150"/>
          <p14:tracePt t="21523" x="1060450" y="2724150"/>
          <p14:tracePt t="21540" x="996950" y="2724150"/>
          <p14:tracePt t="21556" x="927100" y="2724150"/>
          <p14:tracePt t="21573" x="857250" y="2730500"/>
          <p14:tracePt t="21589" x="800100" y="2736850"/>
          <p14:tracePt t="21606" x="762000" y="2749550"/>
          <p14:tracePt t="21624" x="673100" y="2794000"/>
          <p14:tracePt t="21641" x="628650" y="2819400"/>
          <p14:tracePt t="21656" x="596900" y="2838450"/>
          <p14:tracePt t="21673" x="558800" y="2863850"/>
          <p14:tracePt t="21690" x="508000" y="2914650"/>
          <p14:tracePt t="21707" x="488950" y="2940050"/>
          <p14:tracePt t="21725" x="457200" y="2965450"/>
          <p14:tracePt t="21740" x="444500" y="2997200"/>
          <p14:tracePt t="21757" x="400050" y="3054350"/>
          <p14:tracePt t="21774" x="361950" y="3105150"/>
          <p14:tracePt t="21791" x="336550" y="3143250"/>
          <p14:tracePt t="21806" x="311150" y="3175000"/>
          <p14:tracePt t="21823" x="273050" y="3263900"/>
          <p14:tracePt t="21841" x="266700" y="3308350"/>
          <p14:tracePt t="21857" x="254000" y="3371850"/>
          <p14:tracePt t="21874" x="247650" y="3435350"/>
          <p14:tracePt t="21890" x="228600" y="3505200"/>
          <p14:tracePt t="21907" x="222250" y="3600450"/>
          <p14:tracePt t="21924" x="228600" y="3771900"/>
          <p14:tracePt t="21941" x="247650" y="4095750"/>
          <p14:tracePt t="21957" x="266700" y="4267200"/>
          <p14:tracePt t="21973" x="292100" y="4400550"/>
          <p14:tracePt t="21990" x="317500" y="4533900"/>
          <p14:tracePt t="22008" x="336550" y="4673600"/>
          <p14:tracePt t="22025" x="349250" y="4756150"/>
          <p14:tracePt t="22042" x="349250" y="4800600"/>
          <p14:tracePt t="22058" x="349250" y="4845050"/>
          <p14:tracePt t="22075" x="355600" y="4883150"/>
          <p14:tracePt t="22092" x="355600" y="4933950"/>
          <p14:tracePt t="22109" x="361950" y="4965700"/>
          <p14:tracePt t="22125" x="368300" y="5035550"/>
          <p14:tracePt t="22142" x="374650" y="5105400"/>
          <p14:tracePt t="22158" x="387350" y="5175250"/>
          <p14:tracePt t="22175" x="406400" y="5232400"/>
          <p14:tracePt t="22191" x="431800" y="5289550"/>
          <p14:tracePt t="22208" x="514350" y="5429250"/>
          <p14:tracePt t="22226" x="577850" y="5518150"/>
          <p14:tracePt t="22242" x="704850" y="5657850"/>
          <p14:tracePt t="22258" x="819150" y="5753100"/>
          <p14:tracePt t="22275" x="939800" y="5854700"/>
          <p14:tracePt t="22292" x="1060450" y="5937250"/>
          <p14:tracePt t="22309" x="1187450" y="6000750"/>
          <p14:tracePt t="22326" x="1282700" y="6032500"/>
          <p14:tracePt t="22343" x="1352550" y="6051550"/>
          <p14:tracePt t="22359" x="1460500" y="6070600"/>
          <p14:tracePt t="22376" x="1511300" y="6096000"/>
          <p14:tracePt t="22392" x="1676400" y="6134100"/>
          <p14:tracePt t="22409" x="1809750" y="6159500"/>
          <p14:tracePt t="22427" x="1943100" y="6172200"/>
          <p14:tracePt t="22442" x="2082800" y="6184900"/>
          <p14:tracePt t="22459" x="2298700" y="6203950"/>
          <p14:tracePt t="22476" x="2406650" y="6223000"/>
          <p14:tracePt t="22492" x="2533650" y="6242050"/>
          <p14:tracePt t="22509" x="2641600" y="6248400"/>
          <p14:tracePt t="22526" x="2781300" y="6235700"/>
          <p14:tracePt t="22543" x="2914650" y="6184900"/>
          <p14:tracePt t="22559" x="3079750" y="6096000"/>
          <p14:tracePt t="22576" x="3175000" y="6057900"/>
          <p14:tracePt t="22593" x="3257550" y="6013450"/>
          <p14:tracePt t="22609" x="3460750" y="5854700"/>
          <p14:tracePt t="22625" x="3556000" y="5740400"/>
          <p14:tracePt t="22642" x="3644900" y="5626100"/>
          <p14:tracePt t="22659" x="3695700" y="5524500"/>
          <p14:tracePt t="22676" x="3771900" y="5410200"/>
          <p14:tracePt t="22693" x="3841750" y="5302250"/>
          <p14:tracePt t="22710" x="3873500" y="5194300"/>
          <p14:tracePt t="22727" x="3898900" y="5118100"/>
          <p14:tracePt t="22744" x="3905250" y="5048250"/>
          <p14:tracePt t="22760" x="3911600" y="4895850"/>
          <p14:tracePt t="22776" x="3886200" y="4648200"/>
          <p14:tracePt t="22794" x="3848100" y="4552950"/>
          <p14:tracePt t="22810" x="3816350" y="4476750"/>
          <p14:tracePt t="22826" x="3765550" y="4413250"/>
          <p14:tracePt t="22843" x="3663950" y="4318000"/>
          <p14:tracePt t="22860" x="3556000" y="4235450"/>
          <p14:tracePt t="22876" x="3403600" y="4152900"/>
          <p14:tracePt t="22892" x="3155950" y="4044950"/>
          <p14:tracePt t="22910" x="2984500" y="3968750"/>
          <p14:tracePt t="22927" x="2800350" y="3835400"/>
          <p14:tracePt t="22943" x="2667000" y="3733800"/>
          <p14:tracePt t="22960" x="2559050" y="3663950"/>
          <p14:tracePt t="22976" x="2463800" y="3600450"/>
          <p14:tracePt t="22993" x="2228850" y="3454400"/>
          <p14:tracePt t="23010" x="2120900" y="3384550"/>
          <p14:tracePt t="23027" x="2012950" y="3321050"/>
          <p14:tracePt t="23044" x="1936750" y="3295650"/>
          <p14:tracePt t="23060" x="1885950" y="3276600"/>
          <p14:tracePt t="23077" x="1803400" y="3238500"/>
          <p14:tracePt t="23094" x="1689100" y="3181350"/>
          <p14:tracePt t="23110" x="1625600" y="3143250"/>
          <p14:tracePt t="23127" x="1543050" y="3117850"/>
          <p14:tracePt t="23144" x="1441450" y="3086100"/>
          <p14:tracePt t="23144" x="1403350" y="3079750"/>
          <p14:tracePt t="23161" x="1377950" y="3073400"/>
          <p14:tracePt t="23176" x="1295400" y="3067050"/>
          <p14:tracePt t="23193" x="1193800" y="3048000"/>
          <p14:tracePt t="23210" x="1047750" y="3022600"/>
          <p14:tracePt t="23227" x="1016000" y="3016250"/>
          <p14:tracePt t="23243" x="1003300" y="3016250"/>
          <p14:tracePt t="23260" x="996950" y="3016250"/>
          <p14:tracePt t="23277" x="977900" y="3016250"/>
          <p14:tracePt t="23294" x="920750" y="3016250"/>
          <p14:tracePt t="23311" x="895350" y="3016250"/>
          <p14:tracePt t="23327" x="755650" y="3016250"/>
          <p14:tracePt t="23343" x="635000" y="3016250"/>
          <p14:tracePt t="23360" x="577850" y="3016250"/>
          <p14:tracePt t="23377" x="488950" y="3003550"/>
          <p14:tracePt t="23394" x="469900" y="3003550"/>
          <p14:tracePt t="23521" x="463550" y="3003550"/>
          <p14:tracePt t="23529" x="450850" y="2997200"/>
          <p14:tracePt t="23537" x="444500" y="2997200"/>
          <p14:tracePt t="23545" x="425450" y="2990850"/>
          <p14:tracePt t="23561" x="412750" y="2990850"/>
          <p14:tracePt t="23585" x="406400" y="2990850"/>
          <p14:tracePt t="23898" x="406400" y="2978150"/>
          <p14:tracePt t="23913" x="406400" y="2965450"/>
          <p14:tracePt t="23921" x="419100" y="2952750"/>
          <p14:tracePt t="23937" x="431800" y="2940050"/>
          <p14:tracePt t="24473" x="438150" y="2933700"/>
          <p14:tracePt t="24489" x="450850" y="2933700"/>
          <p14:tracePt t="24553" x="457200" y="2933700"/>
          <p14:tracePt t="24561" x="482600" y="2927350"/>
          <p14:tracePt t="24589" x="495300" y="2927350"/>
          <p14:tracePt t="24633" x="508000" y="2927350"/>
          <p14:tracePt t="24641" x="514350" y="2927350"/>
          <p14:tracePt t="24657" x="527050" y="2927350"/>
          <p14:tracePt t="24672" x="533400" y="2921000"/>
          <p14:tracePt t="25001" x="0" y="0"/>
        </p14:tracePtLst>
        <p14:tracePtLst>
          <p14:tracePt t="30164" x="2279650" y="3124200"/>
          <p14:tracePt t="30193" x="2273300" y="3124200"/>
          <p14:tracePt t="30201" x="2266950" y="3117850"/>
          <p14:tracePt t="30209" x="2266950" y="3111500"/>
          <p14:tracePt t="30216" x="2254250" y="3111500"/>
          <p14:tracePt t="30225" x="2235200" y="3098800"/>
          <p14:tracePt t="30241" x="2222500" y="3092450"/>
          <p14:tracePt t="30257" x="2209800" y="3086100"/>
          <p14:tracePt t="30272" x="2184400" y="3079750"/>
          <p14:tracePt t="30289" x="2114550" y="3054350"/>
          <p14:tracePt t="30313" x="2019300" y="3022600"/>
          <p14:tracePt t="30323" x="1936750" y="3003550"/>
          <p14:tracePt t="30345" x="1866900" y="2978150"/>
          <p14:tracePt t="30361" x="1828800" y="2965450"/>
          <p14:tracePt t="30377" x="1803400" y="2959100"/>
          <p14:tracePt t="30389" x="1765300" y="2946400"/>
          <p14:tracePt t="30405" x="1720850" y="2933700"/>
          <p14:tracePt t="30422" x="1689100" y="2927350"/>
          <p14:tracePt t="30439" x="1638300" y="2914650"/>
          <p14:tracePt t="30455" x="1619250" y="2908300"/>
          <p14:tracePt t="30472" x="1568450" y="2908300"/>
          <p14:tracePt t="30489" x="1555750" y="2908300"/>
          <p14:tracePt t="30506" x="1536700" y="2908300"/>
          <p14:tracePt t="30522" x="1517650" y="2901950"/>
          <p14:tracePt t="30538" x="1504950" y="2901950"/>
          <p14:tracePt t="30556" x="1498600" y="2901950"/>
          <p14:tracePt t="30572" x="1479550" y="2908300"/>
          <p14:tracePt t="30589" x="1454150" y="2933700"/>
          <p14:tracePt t="30606" x="1409700" y="2990850"/>
          <p14:tracePt t="30622" x="1390650" y="3009900"/>
          <p14:tracePt t="30639" x="1365250" y="3054350"/>
          <p14:tracePt t="30656" x="1339850" y="3111500"/>
          <p14:tracePt t="30673" x="1301750" y="3175000"/>
          <p14:tracePt t="30689" x="1289050" y="3257550"/>
          <p14:tracePt t="30706" x="1238250" y="3403600"/>
          <p14:tracePt t="30723" x="1206500" y="3486150"/>
          <p14:tracePt t="30740" x="1187450" y="3530600"/>
          <p14:tracePt t="30757" x="1168400" y="3562350"/>
          <p14:tracePt t="30773" x="1162050" y="3581400"/>
          <p14:tracePt t="30790" x="1155700" y="3600450"/>
          <p14:tracePt t="30806" x="1155700" y="3613150"/>
          <p14:tracePt t="30823" x="1143000" y="3632200"/>
          <p14:tracePt t="30839" x="1143000" y="3651250"/>
          <p14:tracePt t="30856" x="1143000" y="3670300"/>
          <p14:tracePt t="30873" x="1143000" y="3683000"/>
          <p14:tracePt t="30937" x="1143000" y="3695700"/>
          <p14:tracePt t="30948" x="1149350" y="3695700"/>
          <p14:tracePt t="30961" x="1155700" y="3695700"/>
          <p14:tracePt t="30969" x="1168400" y="3695700"/>
          <p14:tracePt t="30977" x="1187450" y="3695700"/>
          <p14:tracePt t="30993" x="1219200" y="3695700"/>
          <p14:tracePt t="31007" x="1276350" y="3695700"/>
          <p14:tracePt t="31023" x="1358900" y="3695700"/>
          <p14:tracePt t="31040" x="1454150" y="3689350"/>
          <p14:tracePt t="31057" x="1568450" y="3670300"/>
          <p14:tracePt t="31073" x="1670050" y="3638550"/>
          <p14:tracePt t="31090" x="1828800" y="3600450"/>
          <p14:tracePt t="31106" x="2032000" y="3549650"/>
          <p14:tracePt t="31123" x="2076450" y="3530600"/>
          <p14:tracePt t="31140" x="2108200" y="3517900"/>
          <p14:tracePt t="31156" x="2139950" y="3479800"/>
          <p14:tracePt t="31173" x="2165350" y="3448050"/>
          <p14:tracePt t="31190" x="2184400" y="3384550"/>
          <p14:tracePt t="31207" x="2197100" y="3365500"/>
          <p14:tracePt t="31224" x="2203450" y="3346450"/>
          <p14:tracePt t="31241" x="2203450" y="3308350"/>
          <p14:tracePt t="31258" x="2184400" y="3238500"/>
          <p14:tracePt t="31274" x="2184400" y="3225800"/>
          <p14:tracePt t="31290" x="2184400" y="3219450"/>
          <p14:tracePt t="31307" x="2171700" y="3213100"/>
          <p14:tracePt t="31345" x="2171700" y="3206750"/>
          <p14:tracePt t="31356" x="2165350" y="3194050"/>
          <p14:tracePt t="31361" x="2159000" y="3181350"/>
          <p14:tracePt t="31374" x="2146300" y="3175000"/>
          <p14:tracePt t="31390" x="2114550" y="3143250"/>
          <p14:tracePt t="31407" x="2089150" y="3124200"/>
          <p14:tracePt t="31424" x="2006600" y="3092450"/>
          <p14:tracePt t="31441" x="1943100" y="3067050"/>
          <p14:tracePt t="31458" x="1873250" y="3035300"/>
          <p14:tracePt t="31474" x="1822450" y="3009900"/>
          <p14:tracePt t="31491" x="1809750" y="3003550"/>
          <p14:tracePt t="31528" x="1803400" y="3003550"/>
          <p14:tracePt t="31541" x="1790700" y="3003550"/>
          <p14:tracePt t="31550" x="1771650" y="3003550"/>
          <p14:tracePt t="31557" x="1746250" y="3003550"/>
          <p14:tracePt t="31574" x="1733550" y="3003550"/>
          <p14:tracePt t="31590" x="1689100" y="3003550"/>
          <p14:tracePt t="31608" x="1670050" y="3003550"/>
          <p14:tracePt t="31624" x="1644650" y="3003550"/>
          <p14:tracePt t="31641" x="1600200" y="3022600"/>
          <p14:tracePt t="31657" x="1479550" y="3073400"/>
          <p14:tracePt t="31674" x="1422400" y="3098800"/>
          <p14:tracePt t="31691" x="1397000" y="3111500"/>
          <p14:tracePt t="31708" x="1384300" y="3124200"/>
          <p14:tracePt t="31724" x="1371600" y="3143250"/>
          <p14:tracePt t="31741" x="1352550" y="3187700"/>
          <p14:tracePt t="31758" x="1339850" y="3213100"/>
          <p14:tracePt t="31774" x="1333500" y="3232150"/>
          <p14:tracePt t="31791" x="1308100" y="3282950"/>
          <p14:tracePt t="31808" x="1282700" y="3333750"/>
          <p14:tracePt t="31825" x="1270000" y="3378200"/>
          <p14:tracePt t="31841" x="1257300" y="3416300"/>
          <p14:tracePt t="31858" x="1244600" y="3441700"/>
          <p14:tracePt t="31875" x="1238250" y="3460750"/>
          <p14:tracePt t="31892" x="1225550" y="3479800"/>
          <p14:tracePt t="31907" x="1212850" y="3511550"/>
          <p14:tracePt t="31924" x="1206500" y="3530600"/>
          <p14:tracePt t="31941" x="1206500" y="3543300"/>
          <p14:tracePt t="31958" x="1231900" y="3549650"/>
          <p14:tracePt t="31974" x="1238250" y="3549650"/>
          <p14:tracePt t="31991" x="1276350" y="3549650"/>
          <p14:tracePt t="32008" x="1352550" y="3549650"/>
          <p14:tracePt t="32025" x="1441450" y="3568700"/>
          <p14:tracePt t="32042" x="1517650" y="3575050"/>
          <p14:tracePt t="32058" x="1625600" y="3581400"/>
          <p14:tracePt t="32075" x="1720850" y="3575050"/>
          <p14:tracePt t="32092" x="1866900" y="3511550"/>
          <p14:tracePt t="32108" x="1955800" y="3460750"/>
          <p14:tracePt t="32125" x="2032000" y="3422650"/>
          <p14:tracePt t="32142" x="2101850" y="3378200"/>
          <p14:tracePt t="32159" x="2165350" y="3327400"/>
          <p14:tracePt t="32175" x="2184400" y="3308350"/>
          <p14:tracePt t="32191" x="2235200" y="3206750"/>
          <p14:tracePt t="32209" x="2235200" y="3181350"/>
          <p14:tracePt t="32226" x="2241550" y="3143250"/>
          <p14:tracePt t="32243" x="2241550" y="3092450"/>
          <p14:tracePt t="32259" x="2228850" y="3060700"/>
          <p14:tracePt t="32274" x="2222500" y="3048000"/>
          <p14:tracePt t="32291" x="2216150" y="3035300"/>
          <p14:tracePt t="32309" x="2190750" y="3022600"/>
          <p14:tracePt t="32326" x="2152650" y="3003550"/>
          <p14:tracePt t="32342" x="2000250" y="2940050"/>
          <p14:tracePt t="32359" x="1885950" y="2914650"/>
          <p14:tracePt t="32375" x="1809750" y="2901950"/>
          <p14:tracePt t="32392" x="1549400" y="2889250"/>
          <p14:tracePt t="32409" x="1460500" y="2889250"/>
          <p14:tracePt t="32425" x="1403350" y="2889250"/>
          <p14:tracePt t="32441" x="1365250" y="2889250"/>
          <p14:tracePt t="32459" x="1327150" y="2895600"/>
          <p14:tracePt t="32475" x="1301750" y="2908300"/>
          <p14:tracePt t="32492" x="1270000" y="2940050"/>
          <p14:tracePt t="32509" x="1244600" y="2971800"/>
          <p14:tracePt t="32526" x="1212850" y="3009900"/>
          <p14:tracePt t="32542" x="1193800" y="3048000"/>
          <p14:tracePt t="32558" x="1187450" y="3086100"/>
          <p14:tracePt t="32576" x="1174750" y="3130550"/>
          <p14:tracePt t="32593" x="1174750" y="3187700"/>
          <p14:tracePt t="32609" x="1174750" y="3225800"/>
          <p14:tracePt t="32625" x="1174750" y="3302000"/>
          <p14:tracePt t="32642" x="1174750" y="3346450"/>
          <p14:tracePt t="32659" x="1174750" y="3384550"/>
          <p14:tracePt t="32676" x="1174750" y="3403600"/>
          <p14:tracePt t="32693" x="1181100" y="3441700"/>
          <p14:tracePt t="32709" x="1187450" y="3454400"/>
          <p14:tracePt t="32725" x="1193800" y="3460750"/>
          <p14:tracePt t="32742" x="1200150" y="3467100"/>
          <p14:tracePt t="32759" x="1212850" y="3486150"/>
          <p14:tracePt t="32776" x="1250950" y="3517900"/>
          <p14:tracePt t="32793" x="1333500" y="3556000"/>
          <p14:tracePt t="32809" x="1397000" y="3581400"/>
          <p14:tracePt t="32825" x="1498600" y="3600450"/>
          <p14:tracePt t="32842" x="1587500" y="3619500"/>
          <p14:tracePt t="32859" x="1733550" y="3625850"/>
          <p14:tracePt t="32876" x="1797050" y="3632200"/>
          <p14:tracePt t="32894" x="1905000" y="3613150"/>
          <p14:tracePt t="32910" x="1987550" y="3568700"/>
          <p14:tracePt t="32927" x="2070100" y="3498850"/>
          <p14:tracePt t="32943" x="2101850" y="3454400"/>
          <p14:tracePt t="32959" x="2159000" y="3371850"/>
          <p14:tracePt t="32977" x="2171700" y="3321050"/>
          <p14:tracePt t="32993" x="2178050" y="3295650"/>
          <p14:tracePt t="33010" x="2178050" y="3282950"/>
          <p14:tracePt t="33027" x="2165350" y="3251200"/>
          <p14:tracePt t="33043" x="2139950" y="3200400"/>
          <p14:tracePt t="33059" x="2095500" y="3130550"/>
          <p14:tracePt t="33076" x="2044700" y="3067050"/>
          <p14:tracePt t="33093" x="2012950" y="3022600"/>
          <p14:tracePt t="33109" x="2000250" y="3009900"/>
          <p14:tracePt t="33126" x="1981200" y="2990850"/>
          <p14:tracePt t="33144" x="1968500" y="2984500"/>
          <p14:tracePt t="33160" x="1962150" y="2984500"/>
          <p14:tracePt t="33176" x="1936750" y="2984500"/>
          <p14:tracePt t="33193" x="1905000" y="2984500"/>
          <p14:tracePt t="33210" x="1860550" y="2990850"/>
          <p14:tracePt t="33227" x="1784350" y="2997200"/>
          <p14:tracePt t="33244" x="1733550" y="3022600"/>
          <p14:tracePt t="33261" x="1689100" y="3028950"/>
          <p14:tracePt t="33277" x="1651000" y="3041650"/>
          <p14:tracePt t="33293" x="1631950" y="3041650"/>
          <p14:tracePt t="33310" x="1625600" y="3048000"/>
          <p14:tracePt t="33448" x="0" y="0"/>
        </p14:tracePtLst>
        <p14:tracePtLst>
          <p14:tracePt t="45780" x="196850" y="4152900"/>
          <p14:tracePt t="45826" x="190500" y="4152900"/>
          <p14:tracePt t="45962" x="184150" y="4152900"/>
          <p14:tracePt t="45975" x="171450" y="4152900"/>
          <p14:tracePt t="45978" x="165100" y="4152900"/>
          <p14:tracePt t="45986" x="139700" y="4152900"/>
          <p14:tracePt t="46002" x="127000" y="4152900"/>
          <p14:tracePt t="46084" x="152400" y="4146550"/>
          <p14:tracePt t="46098" x="234950" y="4102100"/>
          <p14:tracePt t="46106" x="285750" y="4076700"/>
          <p14:tracePt t="46114" x="406400" y="4032250"/>
          <p14:tracePt t="46133" x="488950" y="4006850"/>
          <p14:tracePt t="46138" x="609600" y="3975100"/>
          <p14:tracePt t="46154" x="673100" y="3956050"/>
          <p14:tracePt t="46167" x="781050" y="3917950"/>
          <p14:tracePt t="46184" x="825500" y="3892550"/>
          <p14:tracePt t="46200" x="857250" y="3886200"/>
          <p14:tracePt t="46217" x="889000" y="3879850"/>
          <p14:tracePt t="46234" x="914400" y="3879850"/>
          <p14:tracePt t="46249" x="1028700" y="3854450"/>
          <p14:tracePt t="46266" x="1066800" y="3848100"/>
          <p14:tracePt t="46283" x="1111250" y="3848100"/>
          <p14:tracePt t="46355" x="1130300" y="3848100"/>
          <p14:tracePt t="46363" x="1149350" y="3848100"/>
          <p14:tracePt t="46365" x="1181100" y="3848100"/>
          <p14:tracePt t="46378" x="1231900" y="3848100"/>
          <p14:tracePt t="46386" x="1352550" y="3848100"/>
          <p14:tracePt t="46402" x="1416050" y="3841750"/>
          <p14:tracePt t="46418" x="1454150" y="3841750"/>
          <p14:tracePt t="46450" x="1473200" y="3841750"/>
          <p14:tracePt t="46453" x="1479550" y="3841750"/>
          <p14:tracePt t="46770" x="1485900" y="3841750"/>
          <p14:tracePt t="46783" x="1492250" y="3841750"/>
          <p14:tracePt t="46824" x="1504950" y="3841750"/>
          <p14:tracePt t="46843" x="1517650" y="3841750"/>
          <p14:tracePt t="46850" x="1562100" y="3841750"/>
          <p14:tracePt t="46866" x="1568450" y="3841750"/>
          <p14:tracePt t="46874" x="1581150" y="3841750"/>
          <p14:tracePt t="47202" x="1587500" y="3835400"/>
          <p14:tracePt t="47210" x="1600200" y="3835400"/>
          <p14:tracePt t="47217" x="1619250" y="3835400"/>
          <p14:tracePt t="47227" x="1651000" y="3829050"/>
          <p14:tracePt t="47242" x="1676400" y="3829050"/>
          <p14:tracePt t="47251" x="1714500" y="3816350"/>
          <p14:tracePt t="47268" x="1771650" y="3803650"/>
          <p14:tracePt t="47285" x="1809750" y="3790950"/>
          <p14:tracePt t="47302" x="1879600" y="3771900"/>
          <p14:tracePt t="47318" x="1936750" y="3759200"/>
          <p14:tracePt t="47335" x="2000250" y="3752850"/>
          <p14:tracePt t="47352" x="2051050" y="3740150"/>
          <p14:tracePt t="47369" x="2095500" y="3727450"/>
          <p14:tracePt t="47385" x="2298700" y="3689350"/>
          <p14:tracePt t="47402" x="2381250" y="3689350"/>
          <p14:tracePt t="47418" x="2508250" y="3676650"/>
          <p14:tracePt t="47435" x="2654300" y="3670300"/>
          <p14:tracePt t="47452" x="2774950" y="3657600"/>
          <p14:tracePt t="47469" x="2882900" y="3651250"/>
          <p14:tracePt t="47485" x="2984500" y="3644900"/>
          <p14:tracePt t="47502" x="3079750" y="3625850"/>
          <p14:tracePt t="47518" x="3124200" y="3619500"/>
          <p14:tracePt t="47536" x="3194050" y="3613150"/>
          <p14:tracePt t="47552" x="3314700" y="3600450"/>
          <p14:tracePt t="47568" x="3397250" y="3575050"/>
          <p14:tracePt t="47585" x="3486150" y="3530600"/>
          <p14:tracePt t="47603" x="3530600" y="3517900"/>
          <p14:tracePt t="47619" x="3556000" y="3517900"/>
          <p14:tracePt t="47636" x="3651250" y="3498850"/>
          <p14:tracePt t="47652" x="3733800" y="3479800"/>
          <p14:tracePt t="47669" x="3810000" y="3454400"/>
          <p14:tracePt t="47685" x="3892550" y="3435350"/>
          <p14:tracePt t="47702" x="4159250" y="3365500"/>
          <p14:tracePt t="47719" x="4362450" y="3302000"/>
          <p14:tracePt t="47736" x="4445000" y="3276600"/>
          <p14:tracePt t="47753" x="4616450" y="3219450"/>
          <p14:tracePt t="47770" x="4743450" y="3175000"/>
          <p14:tracePt t="47786" x="4921250" y="3124200"/>
          <p14:tracePt t="47803" x="5232400" y="3022600"/>
          <p14:tracePt t="47819" x="5359400" y="2984500"/>
          <p14:tracePt t="47836" x="5467350" y="2940050"/>
          <p14:tracePt t="47853" x="5537200" y="2908300"/>
          <p14:tracePt t="47869" x="5619750" y="2863850"/>
          <p14:tracePt t="47886" x="5645150" y="2857500"/>
          <p14:tracePt t="47903" x="5772150" y="2806700"/>
          <p14:tracePt t="47919" x="5854700" y="2774950"/>
          <p14:tracePt t="47936" x="6000750" y="2724150"/>
          <p14:tracePt t="47952" x="6235700" y="2647950"/>
          <p14:tracePt t="47970" x="6483350" y="2571750"/>
          <p14:tracePt t="47986" x="6572250" y="2552700"/>
          <p14:tracePt t="48003" x="6623050" y="2540000"/>
          <p14:tracePt t="48019" x="6718300" y="2514600"/>
          <p14:tracePt t="48036" x="6775450" y="2501900"/>
          <p14:tracePt t="48053" x="6845300" y="2482850"/>
          <p14:tracePt t="48070" x="6889750" y="2463800"/>
          <p14:tracePt t="48087" x="6889750" y="2457450"/>
          <p14:tracePt t="48103" x="6934200" y="2438400"/>
          <p14:tracePt t="48120" x="7035800" y="2400300"/>
          <p14:tracePt t="48137" x="7137400" y="2374900"/>
          <p14:tracePt t="48153" x="7245350" y="2336800"/>
          <p14:tracePt t="48170" x="7315200" y="2317750"/>
          <p14:tracePt t="48187" x="7359650" y="2298700"/>
          <p14:tracePt t="48203" x="7397750" y="2286000"/>
          <p14:tracePt t="48220" x="7435850" y="2273300"/>
          <p14:tracePt t="48236" x="7486650" y="2254250"/>
          <p14:tracePt t="48253" x="7531100" y="2235200"/>
          <p14:tracePt t="48270" x="7556500" y="2228850"/>
          <p14:tracePt t="48286" x="7581900" y="2216150"/>
          <p14:tracePt t="48303" x="7639050" y="2190750"/>
          <p14:tracePt t="48320" x="7677150" y="2178050"/>
          <p14:tracePt t="48337" x="7740650" y="2165350"/>
          <p14:tracePt t="48353" x="7943850" y="2120900"/>
          <p14:tracePt t="48370" x="8013700" y="2108200"/>
          <p14:tracePt t="48387" x="8115300" y="2095500"/>
          <p14:tracePt t="48403" x="8204200" y="2089150"/>
          <p14:tracePt t="48420" x="8242300" y="2082800"/>
          <p14:tracePt t="48438" x="8286750" y="2076450"/>
          <p14:tracePt t="48454" x="8305800" y="2063750"/>
          <p14:tracePt t="48470" x="8318500" y="2057400"/>
          <p14:tracePt t="48486" x="8331200" y="2057400"/>
          <p14:tracePt t="48503" x="8369300" y="2038350"/>
          <p14:tracePt t="48520" x="8407400" y="2012950"/>
          <p14:tracePt t="48520" x="8413750" y="2012950"/>
          <p14:tracePt t="48538" x="8439150" y="1993900"/>
          <p14:tracePt t="48554" x="8464550" y="1968500"/>
          <p14:tracePt t="48570" x="8477250" y="1955800"/>
          <p14:tracePt t="48587" x="8483600" y="1936750"/>
          <p14:tracePt t="48626" x="8489950" y="1930400"/>
          <p14:tracePt t="48628" x="8489950" y="1924050"/>
          <p14:tracePt t="48637" x="8483600" y="1911350"/>
          <p14:tracePt t="48653" x="8470900" y="1898650"/>
          <p14:tracePt t="48670" x="8445500" y="1885950"/>
          <p14:tracePt t="48687" x="8413750" y="1866900"/>
          <p14:tracePt t="48704" x="8394700" y="1860550"/>
          <p14:tracePt t="48720" x="8382000" y="1860550"/>
          <p14:tracePt t="48737" x="8318500" y="1866900"/>
          <p14:tracePt t="48754" x="8248650" y="1885950"/>
          <p14:tracePt t="48771" x="8159750" y="1924050"/>
          <p14:tracePt t="48787" x="8077200" y="1962150"/>
          <p14:tracePt t="48804" x="8013700" y="2012950"/>
          <p14:tracePt t="48821" x="7943850" y="2057400"/>
          <p14:tracePt t="48837" x="7905750" y="2095500"/>
          <p14:tracePt t="48854" x="7874000" y="2133600"/>
          <p14:tracePt t="48871" x="7848600" y="2184400"/>
          <p14:tracePt t="48887" x="7842250" y="2209800"/>
          <p14:tracePt t="48904" x="7810500" y="2330450"/>
          <p14:tracePt t="48921" x="7816850" y="2381250"/>
          <p14:tracePt t="48938" x="7835900" y="2425700"/>
          <p14:tracePt t="48955" x="7854950" y="2463800"/>
          <p14:tracePt t="48971" x="7893050" y="2501900"/>
          <p14:tracePt t="48987" x="7956550" y="2533650"/>
          <p14:tracePt t="49004" x="8070850" y="2571750"/>
          <p14:tracePt t="49021" x="8185150" y="2590800"/>
          <p14:tracePt t="49038" x="8274050" y="2590800"/>
          <p14:tracePt t="49055" x="8375650" y="2565400"/>
          <p14:tracePt t="49072" x="8610600" y="2463800"/>
          <p14:tracePt t="49089" x="8667750" y="2432050"/>
          <p14:tracePt t="49105" x="8813800" y="2330450"/>
          <p14:tracePt t="49122" x="8826500" y="2292350"/>
          <p14:tracePt t="49138" x="8832850" y="2228850"/>
          <p14:tracePt t="49155" x="8826500" y="2178050"/>
          <p14:tracePt t="49172" x="8826500" y="2146300"/>
          <p14:tracePt t="49188" x="8801100" y="2082800"/>
          <p14:tracePt t="49204" x="8763000" y="2038350"/>
          <p14:tracePt t="49222" x="8699500" y="1962150"/>
          <p14:tracePt t="49238" x="8566150" y="1854200"/>
          <p14:tracePt t="49255" x="8458200" y="1797050"/>
          <p14:tracePt t="49272" x="8350250" y="1758950"/>
          <p14:tracePt t="49288" x="8293100" y="1733550"/>
          <p14:tracePt t="49305" x="8089900" y="1657350"/>
          <p14:tracePt t="49322" x="8064500" y="1651000"/>
          <p14:tracePt t="49338" x="8051800" y="1644650"/>
          <p14:tracePt t="49355" x="8045450" y="1644650"/>
          <p14:tracePt t="49372" x="8026400" y="1644650"/>
          <p14:tracePt t="49389" x="7950200" y="1670050"/>
          <p14:tracePt t="49406" x="7880350" y="1701800"/>
          <p14:tracePt t="49422" x="7804150" y="1733550"/>
          <p14:tracePt t="49438" x="7766050" y="1758950"/>
          <p14:tracePt t="49455" x="7759700" y="1778000"/>
          <p14:tracePt t="49472" x="7753350" y="1790700"/>
          <p14:tracePt t="49488" x="7753350" y="1797050"/>
          <p14:tracePt t="49505" x="7753350" y="1816100"/>
          <p14:tracePt t="49522" x="7753350" y="1828800"/>
          <p14:tracePt t="49539" x="7759700" y="1841500"/>
          <p14:tracePt t="49556" x="7759700" y="1847850"/>
          <p14:tracePt t="49571" x="7766050" y="1854200"/>
          <p14:tracePt t="49589" x="7778750" y="1860550"/>
          <p14:tracePt t="49605" x="7778750" y="1873250"/>
          <p14:tracePt t="49642" x="7778750" y="1885950"/>
          <p14:tracePt t="49643" x="7778750" y="1898650"/>
          <p14:tracePt t="49655" x="7778750" y="1905000"/>
          <p14:tracePt t="49672" x="7810500" y="1943100"/>
          <p14:tracePt t="49689" x="7823200" y="1981200"/>
          <p14:tracePt t="49706" x="7842250" y="2006600"/>
          <p14:tracePt t="49722" x="7842250" y="2019300"/>
          <p14:tracePt t="49739" x="7854950" y="2025650"/>
          <p14:tracePt t="49756" x="7861300" y="2032000"/>
          <p14:tracePt t="49773" x="7874000" y="2051050"/>
          <p14:tracePt t="49789" x="7880350" y="2057400"/>
          <p14:tracePt t="49806" x="7886700" y="2063750"/>
          <p14:tracePt t="50331" x="7886700" y="2070100"/>
          <p14:tracePt t="50355" x="7880350" y="2070100"/>
          <p14:tracePt t="50361" x="7854950" y="2082800"/>
          <p14:tracePt t="50373" x="7829550" y="2095500"/>
          <p14:tracePt t="50377" x="7785100" y="2114550"/>
          <p14:tracePt t="50393" x="7740650" y="2133600"/>
          <p14:tracePt t="50409" x="7645400" y="2171700"/>
          <p14:tracePt t="50423" x="7512050" y="2235200"/>
          <p14:tracePt t="50440" x="7391400" y="2292350"/>
          <p14:tracePt t="50457" x="6584950" y="2667000"/>
          <p14:tracePt t="50474" x="5956300" y="2927350"/>
          <p14:tracePt t="50490" x="5676900" y="3054350"/>
          <p14:tracePt t="50507" x="4743450" y="3403600"/>
          <p14:tracePt t="50524" x="4292600" y="3581400"/>
          <p14:tracePt t="50540" x="3867150" y="3708400"/>
          <p14:tracePt t="50557" x="3549650" y="3810000"/>
          <p14:tracePt t="50574" x="3130550" y="3860800"/>
          <p14:tracePt t="50591" x="2933700" y="3879850"/>
          <p14:tracePt t="50607" x="2787650" y="3886200"/>
          <p14:tracePt t="50625" x="2698750" y="3892550"/>
          <p14:tracePt t="50640" x="2635250" y="3898900"/>
          <p14:tracePt t="50657" x="2533650" y="3917950"/>
          <p14:tracePt t="50674" x="2374900" y="3956050"/>
          <p14:tracePt t="50692" x="2330450" y="3956050"/>
          <p14:tracePt t="50707" x="2184400" y="3987800"/>
          <p14:tracePt t="50724" x="2152650" y="4006850"/>
          <p14:tracePt t="50741" x="2127250" y="4019550"/>
          <p14:tracePt t="50758" x="2082800" y="4038600"/>
          <p14:tracePt t="50774" x="2025650" y="4064000"/>
          <p14:tracePt t="50790" x="1993900" y="4083050"/>
          <p14:tracePt t="50808" x="1968500" y="4089400"/>
          <p14:tracePt t="50824" x="1936750" y="4095750"/>
          <p14:tracePt t="50841" x="1898650" y="4095750"/>
          <p14:tracePt t="50858" x="1873250" y="4095750"/>
          <p14:tracePt t="50874" x="1866900" y="4095750"/>
          <p14:tracePt t="50890" x="1860550" y="4095750"/>
          <p14:tracePt t="50907" x="1854200" y="4095750"/>
          <p14:tracePt t="50924" x="1847850" y="4095750"/>
          <p14:tracePt t="51225" x="1847850" y="4089400"/>
          <p14:tracePt t="51233" x="1860550" y="4089400"/>
          <p14:tracePt t="51249" x="1866900" y="4083050"/>
          <p14:tracePt t="51273" x="1873250" y="4076700"/>
          <p14:tracePt t="51289" x="1885950" y="4070350"/>
          <p14:tracePt t="51301" x="1898650" y="4070350"/>
          <p14:tracePt t="51325" x="1911350" y="4064000"/>
          <p14:tracePt t="51327" x="1924050" y="4057650"/>
          <p14:tracePt t="51369" x="1930400" y="4051300"/>
          <p14:tracePt t="51377" x="1936750" y="4051300"/>
          <p14:tracePt t="52097" x="1943100" y="4044950"/>
          <p14:tracePt t="52105" x="1949450" y="4044950"/>
          <p14:tracePt t="52113" x="1955800" y="4044950"/>
          <p14:tracePt t="52143" x="1962150" y="4044950"/>
          <p14:tracePt t="52170" x="1968500" y="4044950"/>
          <p14:tracePt t="52178" x="1981200" y="4044950"/>
          <p14:tracePt t="52185" x="1993900" y="4044950"/>
          <p14:tracePt t="52193" x="2082800" y="4044950"/>
          <p14:tracePt t="52210" x="2146300" y="4044950"/>
          <p14:tracePt t="52226" x="2197100" y="4044950"/>
          <p14:tracePt t="52242" x="2235200" y="4051300"/>
          <p14:tracePt t="52260" x="2254250" y="4051300"/>
          <p14:tracePt t="52277" x="2273300" y="4057650"/>
          <p14:tracePt t="52293" x="2292350" y="4057650"/>
          <p14:tracePt t="52330" x="2305050" y="4057650"/>
          <p14:tracePt t="52331" x="2311400" y="4057650"/>
          <p14:tracePt t="52343" x="2336800" y="4051300"/>
          <p14:tracePt t="52360" x="2355850" y="4044950"/>
          <p14:tracePt t="52377" x="2400300" y="4038600"/>
          <p14:tracePt t="52394" x="2463800" y="4032250"/>
          <p14:tracePt t="52410" x="2501900" y="4025900"/>
          <p14:tracePt t="52428" x="2540000" y="4019550"/>
          <p14:tracePt t="52445" x="2565400" y="4006850"/>
          <p14:tracePt t="52460" x="2590800" y="4006850"/>
          <p14:tracePt t="52476" x="2597150" y="4006850"/>
          <p14:tracePt t="52538" x="2609850" y="4006850"/>
          <p14:tracePt t="52545" x="2628900" y="4000500"/>
          <p14:tracePt t="52553" x="2647950" y="4000500"/>
          <p14:tracePt t="52561" x="2698750" y="3994150"/>
          <p14:tracePt t="52561" x="2724150" y="3981450"/>
          <p14:tracePt t="52578" x="2755900" y="3975100"/>
          <p14:tracePt t="52594" x="2774950" y="3968750"/>
          <p14:tracePt t="52610" x="2794000" y="3968750"/>
          <p14:tracePt t="52627" x="2851150" y="3956050"/>
          <p14:tracePt t="52645" x="2933700" y="3937000"/>
          <p14:tracePt t="52661" x="3302000" y="3829050"/>
          <p14:tracePt t="52677" x="3683000" y="3721100"/>
          <p14:tracePt t="52694" x="4044950" y="3587750"/>
          <p14:tracePt t="52711" x="4400550" y="3429000"/>
          <p14:tracePt t="52728" x="4851400" y="3206750"/>
          <p14:tracePt t="52744" x="5041900" y="3111500"/>
          <p14:tracePt t="52760" x="5518150" y="2895600"/>
          <p14:tracePt t="52777" x="5765800" y="2768600"/>
          <p14:tracePt t="52794" x="5892800" y="2705100"/>
          <p14:tracePt t="52811" x="6045200" y="2616200"/>
          <p14:tracePt t="52828" x="6191250" y="2546350"/>
          <p14:tracePt t="52844" x="6299200" y="2489200"/>
          <p14:tracePt t="52861" x="6419850" y="2419350"/>
          <p14:tracePt t="52877" x="6483350" y="2368550"/>
          <p14:tracePt t="52894" x="6591300" y="2311400"/>
          <p14:tracePt t="52911" x="6648450" y="2286000"/>
          <p14:tracePt t="52928" x="6788150" y="2216150"/>
          <p14:tracePt t="52944" x="6870700" y="2159000"/>
          <p14:tracePt t="52961" x="6877050" y="2152650"/>
          <p14:tracePt t="52977" x="6896100" y="2133600"/>
          <p14:tracePt t="52994" x="6927850" y="2101850"/>
          <p14:tracePt t="53010" x="6959600" y="2063750"/>
          <p14:tracePt t="53028" x="6978650" y="2044700"/>
          <p14:tracePt t="53075" x="6978650" y="2038350"/>
          <p14:tracePt t="53089" x="6978650" y="2025650"/>
          <p14:tracePt t="53097" x="6991350" y="2012950"/>
          <p14:tracePt t="53105" x="6991350" y="2000250"/>
          <p14:tracePt t="53113" x="6997700" y="2000250"/>
          <p14:tracePt t="53129" x="6997700" y="1987550"/>
          <p14:tracePt t="53145" x="6997700" y="1968500"/>
          <p14:tracePt t="53162" x="6997700" y="1949450"/>
          <p14:tracePt t="53177" x="6991350" y="1924050"/>
          <p14:tracePt t="53194" x="6985000" y="1911350"/>
          <p14:tracePt t="53212" x="6985000" y="1898650"/>
          <p14:tracePt t="53228" x="6978650" y="1885950"/>
          <p14:tracePt t="53245" x="6959600" y="1873250"/>
          <p14:tracePt t="53262" x="6953250" y="1860550"/>
          <p14:tracePt t="53278" x="6946900" y="1854200"/>
          <p14:tracePt t="53295" x="6921500" y="1835150"/>
          <p14:tracePt t="53312" x="6908800" y="1828800"/>
          <p14:tracePt t="53328" x="6870700" y="1803400"/>
          <p14:tracePt t="53345" x="6826250" y="1784350"/>
          <p14:tracePt t="53362" x="6762750" y="1752600"/>
          <p14:tracePt t="53379" x="6756400" y="1752600"/>
          <p14:tracePt t="53395" x="6743700" y="1746250"/>
          <p14:tracePt t="53412" x="6737350" y="1746250"/>
          <p14:tracePt t="53428" x="6724650" y="1746250"/>
          <p14:tracePt t="53444" x="6705600" y="1746250"/>
          <p14:tracePt t="53462" x="6680200" y="1746250"/>
          <p14:tracePt t="53478" x="6673850" y="1746250"/>
          <p14:tracePt t="53495" x="6623050" y="1746250"/>
          <p14:tracePt t="53512" x="6604000" y="1752600"/>
          <p14:tracePt t="53529" x="6534150" y="1765300"/>
          <p14:tracePt t="53545" x="6502400" y="1765300"/>
          <p14:tracePt t="53562" x="6496050" y="1771650"/>
          <p14:tracePt t="53625" x="6483350" y="1771650"/>
          <p14:tracePt t="53641" x="6483350" y="1778000"/>
          <p14:tracePt t="53649" x="6477000" y="1784350"/>
          <p14:tracePt t="53665" x="6470650" y="1790700"/>
          <p14:tracePt t="53673" x="6464300" y="1797050"/>
          <p14:tracePt t="53678" x="6457950" y="1803400"/>
          <p14:tracePt t="53696" x="6445250" y="1822450"/>
          <p14:tracePt t="53729" x="6432550" y="1847850"/>
          <p14:tracePt t="53732" x="6426200" y="1873250"/>
          <p14:tracePt t="53746" x="6426200" y="1879600"/>
          <p14:tracePt t="53762" x="6426200" y="1885950"/>
          <p14:tracePt t="53825" x="6432550" y="1885950"/>
          <p14:tracePt t="53841" x="6438900" y="1885950"/>
          <p14:tracePt t="53855" x="6470650" y="1885950"/>
          <p14:tracePt t="53866" x="6483350" y="1892300"/>
          <p14:tracePt t="53867" x="6527800" y="1905000"/>
          <p14:tracePt t="53879" x="6629400" y="1911350"/>
          <p14:tracePt t="53896" x="6705600" y="1911350"/>
          <p14:tracePt t="53912" x="6877050" y="1898650"/>
          <p14:tracePt t="53929" x="6908800" y="1892300"/>
          <p14:tracePt t="53946" x="6927850" y="1885950"/>
          <p14:tracePt t="53993" x="6934200" y="1879600"/>
          <p14:tracePt t="54001" x="6946900" y="1866900"/>
          <p14:tracePt t="54009" x="6959600" y="1854200"/>
          <p14:tracePt t="54029" x="6965950" y="1835150"/>
          <p14:tracePt t="54029" x="6978650" y="1822450"/>
          <p14:tracePt t="54046" x="6985000" y="1809750"/>
          <p14:tracePt t="54063" x="6991350" y="1790700"/>
          <p14:tracePt t="54066" x="6991350" y="1784350"/>
          <p14:tracePt t="54105" x="6991350" y="1771650"/>
          <p14:tracePt t="54123" x="6991350" y="1765300"/>
          <p14:tracePt t="54130" x="6991350" y="1752600"/>
          <p14:tracePt t="54132" x="6985000" y="1739900"/>
          <p14:tracePt t="54147" x="6965950" y="1727200"/>
          <p14:tracePt t="54163" x="6927850" y="1708150"/>
          <p14:tracePt t="54180" x="6870700" y="1695450"/>
          <p14:tracePt t="54197" x="6794500" y="1689100"/>
          <p14:tracePt t="54213" x="6591300" y="1663700"/>
          <p14:tracePt t="54229" x="6464300" y="1644650"/>
          <p14:tracePt t="54246" x="6343650" y="1644650"/>
          <p14:tracePt t="54263" x="6273800" y="1638300"/>
          <p14:tracePt t="54280" x="6235700" y="1651000"/>
          <p14:tracePt t="54296" x="6203950" y="1670050"/>
          <p14:tracePt t="54313" x="6108700" y="1784350"/>
          <p14:tracePt t="54330" x="6083300" y="1847850"/>
          <p14:tracePt t="54347" x="6051550" y="1917700"/>
          <p14:tracePt t="54363" x="6032500" y="1974850"/>
          <p14:tracePt t="54379" x="6032500" y="2012950"/>
          <p14:tracePt t="54396" x="6038850" y="2057400"/>
          <p14:tracePt t="54413" x="6070600" y="2133600"/>
          <p14:tracePt t="54430" x="6115050" y="2171700"/>
          <p14:tracePt t="54447" x="6159500" y="2209800"/>
          <p14:tracePt t="54464" x="6216650" y="2247900"/>
          <p14:tracePt t="54480" x="6299200" y="2273300"/>
          <p14:tracePt t="54497" x="6451600" y="2305050"/>
          <p14:tracePt t="54514" x="6616700" y="2305050"/>
          <p14:tracePt t="54530" x="6699250" y="2279650"/>
          <p14:tracePt t="54547" x="6762750" y="2254250"/>
          <p14:tracePt t="54564" x="6826250" y="2209800"/>
          <p14:tracePt t="54581" x="6864350" y="2178050"/>
          <p14:tracePt t="54597" x="6921500" y="2070100"/>
          <p14:tracePt t="54613" x="6946900" y="2006600"/>
          <p14:tracePt t="54631" x="6965950" y="1949450"/>
          <p14:tracePt t="54647" x="6965950" y="1917700"/>
          <p14:tracePt t="54664" x="6965950" y="1885950"/>
          <p14:tracePt t="54664" x="6959600" y="1854200"/>
          <p14:tracePt t="54682" x="6940550" y="1822450"/>
          <p14:tracePt t="54698" x="6915150" y="1797050"/>
          <p14:tracePt t="54713" x="6845300" y="1752600"/>
          <p14:tracePt t="54730" x="6769100" y="1708150"/>
          <p14:tracePt t="54747" x="6648450" y="1644650"/>
          <p14:tracePt t="54764" x="6534150" y="1606550"/>
          <p14:tracePt t="54781" x="6400800" y="1581150"/>
          <p14:tracePt t="54798" x="6318250" y="1581150"/>
          <p14:tracePt t="54814" x="6242050" y="1581150"/>
          <p14:tracePt t="54831" x="6203950" y="1587500"/>
          <p14:tracePt t="54847" x="6184900" y="1593850"/>
          <p14:tracePt t="54864" x="6178550" y="1600200"/>
          <p14:tracePt t="54881" x="6159500" y="1600200"/>
          <p14:tracePt t="54898" x="6146800" y="1612900"/>
          <p14:tracePt t="54914" x="6134100" y="1625600"/>
          <p14:tracePt t="54931" x="6108700" y="1631950"/>
          <p14:tracePt t="54931" x="0" y="0"/>
        </p14:tracePtLst>
        <p14:tracePtLst>
          <p14:tracePt t="61037" x="2000250" y="4660900"/>
          <p14:tracePt t="61179" x="2006600" y="4660900"/>
          <p14:tracePt t="61194" x="2019300" y="4654550"/>
          <p14:tracePt t="61210" x="2025650" y="4654550"/>
          <p14:tracePt t="61218" x="2038350" y="4654550"/>
          <p14:tracePt t="61242" x="2051050" y="4654550"/>
          <p14:tracePt t="61298" x="2057400" y="4654550"/>
          <p14:tracePt t="61322" x="2063750" y="4654550"/>
          <p14:tracePt t="61342" x="2076450" y="4654550"/>
          <p14:tracePt t="61344" x="2082800" y="4654550"/>
          <p14:tracePt t="61362" x="2114550" y="4654550"/>
          <p14:tracePt t="61376" x="2120900" y="4654550"/>
          <p14:tracePt t="61392" x="2178050" y="4654550"/>
          <p14:tracePt t="61409" x="2222500" y="4654550"/>
          <p14:tracePt t="61426" x="2286000" y="4660900"/>
          <p14:tracePt t="61443" x="2324100" y="4660900"/>
          <p14:tracePt t="61460" x="2374900" y="4667250"/>
          <p14:tracePt t="61476" x="2400300" y="4673600"/>
          <p14:tracePt t="61493" x="2432050" y="4686300"/>
          <p14:tracePt t="61509" x="2463800" y="4692650"/>
          <p14:tracePt t="61525" x="2508250" y="4699000"/>
          <p14:tracePt t="61542" x="2603500" y="4699000"/>
          <p14:tracePt t="61559" x="2654300" y="4699000"/>
          <p14:tracePt t="61576" x="2743200" y="4705350"/>
          <p14:tracePt t="61592" x="2921000" y="4718050"/>
          <p14:tracePt t="61610" x="3111500" y="4718050"/>
          <p14:tracePt t="61626" x="3232150" y="4718050"/>
          <p14:tracePt t="61643" x="3321050" y="4730750"/>
          <p14:tracePt t="61660" x="3378200" y="4730750"/>
          <p14:tracePt t="61676" x="3397250" y="4730750"/>
          <p14:tracePt t="61693" x="3435350" y="4730750"/>
          <p14:tracePt t="61710" x="3473450" y="4724400"/>
          <p14:tracePt t="61727" x="3517900" y="4718050"/>
          <p14:tracePt t="61743" x="3581400" y="4692650"/>
          <p14:tracePt t="61760" x="3638550" y="4660900"/>
          <p14:tracePt t="61777" x="3733800" y="4610100"/>
          <p14:tracePt t="61794" x="3752850" y="4597400"/>
          <p14:tracePt t="61810" x="3759200" y="4597400"/>
          <p14:tracePt t="61827" x="3765550" y="4597400"/>
          <p14:tracePt t="61986" x="3778250" y="4584700"/>
          <p14:tracePt t="61995" x="3790950" y="4578350"/>
          <p14:tracePt t="61997" x="3841750" y="4559300"/>
          <p14:tracePt t="62010" x="3924300" y="4540250"/>
          <p14:tracePt t="62027" x="4051300" y="4495800"/>
          <p14:tracePt t="62044" x="4133850" y="4483100"/>
          <p14:tracePt t="62060" x="4216400" y="4451350"/>
          <p14:tracePt t="62076" x="4318000" y="4432300"/>
          <p14:tracePt t="62094" x="4451350" y="4413250"/>
          <p14:tracePt t="62110" x="4597400" y="4394200"/>
          <p14:tracePt t="62127" x="4794250" y="4343400"/>
          <p14:tracePt t="62144" x="4959350" y="4279900"/>
          <p14:tracePt t="62160" x="5111750" y="4210050"/>
          <p14:tracePt t="62178" x="5137150" y="4197350"/>
          <p14:tracePt t="62194" x="5194300" y="4184650"/>
          <p14:tracePt t="62210" x="5270500" y="4165600"/>
          <p14:tracePt t="62227" x="5365750" y="4127500"/>
          <p14:tracePt t="62244" x="5524500" y="4083050"/>
          <p14:tracePt t="62261" x="5702300" y="4032250"/>
          <p14:tracePt t="62277" x="5949950" y="3975100"/>
          <p14:tracePt t="62294" x="6400800" y="3949700"/>
          <p14:tracePt t="62310" x="6610350" y="3949700"/>
          <p14:tracePt t="62327" x="7004050" y="3962400"/>
          <p14:tracePt t="62344" x="7200900" y="3949700"/>
          <p14:tracePt t="62361" x="7353300" y="3905250"/>
          <p14:tracePt t="62377" x="7473950" y="3854450"/>
          <p14:tracePt t="62394" x="7486650" y="3854450"/>
          <p14:tracePt t="62411" x="7493000" y="3848100"/>
          <p14:tracePt t="62428" x="7512050" y="3841750"/>
          <p14:tracePt t="62444" x="7556500" y="3822700"/>
          <p14:tracePt t="62461" x="7607300" y="3797300"/>
          <p14:tracePt t="62478" x="7639050" y="3778250"/>
          <p14:tracePt t="62494" x="7696200" y="3752850"/>
          <p14:tracePt t="62510" x="7702550" y="3746500"/>
          <p14:tracePt t="62527" x="7727950" y="3740150"/>
          <p14:tracePt t="62545" x="7753350" y="3727450"/>
          <p14:tracePt t="62561" x="7785100" y="3702050"/>
          <p14:tracePt t="62578" x="7931150" y="3689350"/>
          <p14:tracePt t="62594" x="8032750" y="3670300"/>
          <p14:tracePt t="62611" x="8064500" y="3663950"/>
          <p14:tracePt t="62628" x="8077200" y="3663950"/>
          <p14:tracePt t="62645" x="8077200" y="3657600"/>
          <p14:tracePt t="62729" x="8070850" y="3657600"/>
          <p14:tracePt t="62738" x="8039100" y="3663950"/>
          <p14:tracePt t="62746" x="8007350" y="3663950"/>
          <p14:tracePt t="62753" x="7950200" y="3663950"/>
          <p14:tracePt t="62761" x="7816850" y="3657600"/>
          <p14:tracePt t="62794" x="7759700" y="3657600"/>
          <p14:tracePt t="62796" x="7715250" y="3657600"/>
          <p14:tracePt t="62812" x="7683500" y="3657600"/>
          <p14:tracePt t="62828" x="7645400" y="3657600"/>
          <p14:tracePt t="62845" x="7613650" y="3657600"/>
          <p14:tracePt t="62862" x="7575550" y="3657600"/>
          <p14:tracePt t="62878" x="7543800" y="3657600"/>
          <p14:tracePt t="62895" x="7499350" y="3657600"/>
          <p14:tracePt t="62912" x="7473950" y="3663950"/>
          <p14:tracePt t="62928" x="7448550" y="3670300"/>
          <p14:tracePt t="63001" x="7435850" y="3670300"/>
          <p14:tracePt t="63026" x="7429500" y="3670300"/>
          <p14:tracePt t="63042" x="7410450" y="3670300"/>
          <p14:tracePt t="63049" x="7397750" y="3676650"/>
          <p14:tracePt t="63058" x="7391400" y="3676650"/>
          <p14:tracePt t="63066" x="7366000" y="3683000"/>
          <p14:tracePt t="63078" x="7353300" y="3689350"/>
          <p14:tracePt t="63095" x="7334250" y="3695700"/>
          <p14:tracePt t="63112" x="7308850" y="3702050"/>
          <p14:tracePt t="63129" x="7283450" y="3702050"/>
          <p14:tracePt t="63146" x="7258050" y="3708400"/>
          <p14:tracePt t="63162" x="7219950" y="3714750"/>
          <p14:tracePt t="63178" x="7162800" y="3721100"/>
          <p14:tracePt t="63195" x="7137400" y="3727450"/>
          <p14:tracePt t="63212" x="7118350" y="3733800"/>
          <p14:tracePt t="63228" x="7099300" y="3733800"/>
          <p14:tracePt t="63245" x="7067550" y="3740150"/>
          <p14:tracePt t="63263" x="7016750" y="3746500"/>
          <p14:tracePt t="63279" x="6978650" y="3752850"/>
          <p14:tracePt t="63295" x="6959600" y="3759200"/>
          <p14:tracePt t="63312" x="6896100" y="3771900"/>
          <p14:tracePt t="63329" x="6832600" y="3784600"/>
          <p14:tracePt t="63346" x="6813550" y="3790950"/>
          <p14:tracePt t="63362" x="6794500" y="3790950"/>
          <p14:tracePt t="63378" x="6781800" y="3790950"/>
          <p14:tracePt t="63395" x="6781800" y="3797300"/>
          <p14:tracePt t="63412" x="6775450" y="3797300"/>
          <p14:tracePt t="63429" x="6762750" y="3797300"/>
          <p14:tracePt t="63446" x="6743700" y="3803650"/>
          <p14:tracePt t="63463" x="6724650" y="3803650"/>
          <p14:tracePt t="63479" x="6718300" y="3803650"/>
          <p14:tracePt t="63522" x="6711950" y="3803650"/>
          <p14:tracePt t="63530" x="6699250" y="3810000"/>
          <p14:tracePt t="63532" x="6673850" y="3810000"/>
          <p14:tracePt t="63546" x="6635750" y="3810000"/>
          <p14:tracePt t="63563" x="6610350" y="3810000"/>
          <p14:tracePt t="63580" x="6565900" y="3810000"/>
          <p14:tracePt t="63596" x="6546850" y="3810000"/>
          <p14:tracePt t="63613" x="6496050" y="3810000"/>
          <p14:tracePt t="63629" x="6394450" y="3810000"/>
          <p14:tracePt t="63645" x="6318250" y="3810000"/>
          <p14:tracePt t="63663" x="6254750" y="3810000"/>
          <p14:tracePt t="63679" x="6184900" y="3816350"/>
          <p14:tracePt t="63696" x="6108700" y="3822700"/>
          <p14:tracePt t="63712" x="6057900" y="3822700"/>
          <p14:tracePt t="63729" x="6026150" y="3822700"/>
          <p14:tracePt t="63746" x="6007100" y="3822700"/>
          <p14:tracePt t="63762" x="5994400" y="3822700"/>
          <p14:tracePt t="63779" x="5981700" y="3822700"/>
          <p14:tracePt t="63797" x="5930900" y="3822700"/>
          <p14:tracePt t="63830" x="5924550" y="3822700"/>
          <p14:tracePt t="63832" x="5892800" y="3822700"/>
          <p14:tracePt t="63847" x="5886450" y="3822700"/>
          <p14:tracePt t="63863" x="5867400" y="3822700"/>
          <p14:tracePt t="63880" x="5861050" y="3822700"/>
          <p14:tracePt t="63897" x="5835650" y="3822700"/>
          <p14:tracePt t="63939" x="5822950" y="3822700"/>
          <p14:tracePt t="63953" x="5810250" y="3822700"/>
          <p14:tracePt t="63962" x="5765800" y="3822700"/>
          <p14:tracePt t="63978" x="5746750" y="3822700"/>
          <p14:tracePt t="63979" x="5715000" y="3829050"/>
          <p14:tracePt t="63996" x="5695950" y="3841750"/>
          <p14:tracePt t="64013" x="5689600" y="3841750"/>
          <p14:tracePt t="64030" x="5645150" y="3854450"/>
          <p14:tracePt t="64047" x="5619750" y="3860800"/>
          <p14:tracePt t="64064" x="5556250" y="3867150"/>
          <p14:tracePt t="64079" x="5530850" y="3873500"/>
          <p14:tracePt t="64097" x="5524500" y="3873500"/>
          <p14:tracePt t="64649" x="5537200" y="3860800"/>
          <p14:tracePt t="64657" x="5543550" y="3848100"/>
          <p14:tracePt t="64665" x="5543550" y="3835400"/>
          <p14:tracePt t="64691" x="5543550" y="3829050"/>
          <p14:tracePt t="64691" x="5543550" y="3822700"/>
          <p14:tracePt t="64897" x="5543550" y="3816350"/>
          <p14:tracePt t="64905" x="5549900" y="3816350"/>
          <p14:tracePt t="64913" x="5562600" y="3803650"/>
          <p14:tracePt t="64930" x="5588000" y="3784600"/>
          <p14:tracePt t="64945" x="5626100" y="3759200"/>
          <p14:tracePt t="64961" x="5657850" y="3733800"/>
          <p14:tracePt t="64982" x="5695950" y="3714750"/>
          <p14:tracePt t="64998" x="5784850" y="3657600"/>
          <p14:tracePt t="64999" x="5880100" y="3606800"/>
          <p14:tracePt t="65014" x="5988050" y="3568700"/>
          <p14:tracePt t="65032" x="6127750" y="3536950"/>
          <p14:tracePt t="65048" x="6235700" y="3517900"/>
          <p14:tracePt t="65065" x="6286500" y="3505200"/>
          <p14:tracePt t="65082" x="6299200" y="3505200"/>
          <p14:tracePt t="65098" x="6305550" y="3505200"/>
          <p14:tracePt t="65143" x="6305550" y="3498850"/>
          <p14:tracePt t="65162" x="6318250" y="3498850"/>
          <p14:tracePt t="65165" x="6324600" y="3492500"/>
          <p14:tracePt t="65181" x="6330950" y="3486150"/>
          <p14:tracePt t="65182" x="6362700" y="3460750"/>
          <p14:tracePt t="65198" x="6400800" y="3441700"/>
          <p14:tracePt t="65215" x="6413500" y="3429000"/>
          <p14:tracePt t="65242" x="6413500" y="3422650"/>
          <p14:tracePt t="65273" x="6419850" y="3422650"/>
          <p14:tracePt t="65300" x="6426200" y="3416300"/>
          <p14:tracePt t="65324" x="6432550" y="3409950"/>
          <p14:tracePt t="65337" x="6432550" y="3403600"/>
          <p14:tracePt t="65349" x="6438900" y="3390900"/>
          <p14:tracePt t="65351" x="6438900" y="3384550"/>
          <p14:tracePt t="65365" x="6438900" y="3378200"/>
          <p14:tracePt t="65457" x="6419850" y="3403600"/>
          <p14:tracePt t="65465" x="6394450" y="3429000"/>
          <p14:tracePt t="65481" x="6369050" y="3454400"/>
          <p14:tracePt t="65498" x="6369050" y="3467100"/>
          <p14:tracePt t="65498" x="6362700" y="3467100"/>
          <p14:tracePt t="65528" x="6356350" y="3473450"/>
          <p14:tracePt t="65541" x="6356350" y="3479800"/>
          <p14:tracePt t="65544" x="6356350" y="3486150"/>
          <p14:tracePt t="65549" x="6356350" y="3492500"/>
          <p14:tracePt t="65566" x="6362700" y="3492500"/>
          <p14:tracePt t="65583" x="6369050" y="3492500"/>
          <p14:tracePt t="65600" x="6388100" y="3492500"/>
          <p14:tracePt t="65617" x="6407150" y="3479800"/>
          <p14:tracePt t="65633" x="6470650" y="3454400"/>
          <p14:tracePt t="65649" x="6502400" y="3441700"/>
          <p14:tracePt t="65666" x="6565900" y="3416300"/>
          <p14:tracePt t="65683" x="6584950" y="3403600"/>
          <p14:tracePt t="65700" x="6604000" y="3403600"/>
          <p14:tracePt t="65716" x="6610350" y="3397250"/>
          <p14:tracePt t="65792" x="6591300" y="3403600"/>
          <p14:tracePt t="65810" x="6578600" y="3409950"/>
          <p14:tracePt t="65817" x="6553200" y="3416300"/>
          <p14:tracePt t="65825" x="6540500" y="3422650"/>
          <p14:tracePt t="65834" x="6470650" y="3448050"/>
          <p14:tracePt t="65857" x="6426200" y="3467100"/>
          <p14:tracePt t="66434" x="6419850" y="3473450"/>
          <p14:tracePt t="66465" x="6419850" y="3479800"/>
          <p14:tracePt t="66473" x="6419850" y="3486150"/>
          <p14:tracePt t="66530" x="6419850" y="3492500"/>
          <p14:tracePt t="66543" x="6432550" y="3492500"/>
          <p14:tracePt t="66553" x="6438900" y="3492500"/>
          <p14:tracePt t="66567" x="6451600" y="3492500"/>
          <p14:tracePt t="66569" x="6477000" y="3498850"/>
          <p14:tracePt t="66585" x="6508750" y="3505200"/>
          <p14:tracePt t="66585" x="6534150" y="3511550"/>
          <p14:tracePt t="66601" x="6604000" y="3524250"/>
          <p14:tracePt t="66618" x="6724650" y="3562350"/>
          <p14:tracePt t="66635" x="6775450" y="3575050"/>
          <p14:tracePt t="66651" x="7004050" y="3613150"/>
          <p14:tracePt t="66668" x="7143750" y="3651250"/>
          <p14:tracePt t="66684" x="7188200" y="3651250"/>
          <p14:tracePt t="66701" x="7251700" y="3651250"/>
          <p14:tracePt t="66718" x="7302500" y="3651250"/>
          <p14:tracePt t="66735" x="7346950" y="3657600"/>
          <p14:tracePt t="66751" x="7372350" y="3663950"/>
          <p14:tracePt t="66768" x="7385050" y="3676650"/>
          <p14:tracePt t="66784" x="7404100" y="3683000"/>
          <p14:tracePt t="66801" x="7454900" y="3695700"/>
          <p14:tracePt t="66818" x="7499350" y="3695700"/>
          <p14:tracePt t="66835" x="7543800" y="3695700"/>
          <p14:tracePt t="66852" x="7670800" y="3702050"/>
          <p14:tracePt t="66868" x="7753350" y="3708400"/>
          <p14:tracePt t="66884" x="7861300" y="3708400"/>
          <p14:tracePt t="66902" x="7912100" y="3708400"/>
          <p14:tracePt t="66918" x="7975600" y="3702050"/>
          <p14:tracePt t="66935" x="8007350" y="3702050"/>
          <p14:tracePt t="66951" x="8089900" y="3695700"/>
          <p14:tracePt t="66969" x="8140700" y="3689350"/>
          <p14:tracePt t="66985" x="8197850" y="3676650"/>
          <p14:tracePt t="67002" x="8216900" y="3676650"/>
          <p14:tracePt t="67018" x="8223250" y="3676650"/>
          <p14:tracePt t="67035" x="8242300" y="3676650"/>
          <p14:tracePt t="67052" x="8299450" y="3670300"/>
          <p14:tracePt t="67068" x="8356600" y="3663950"/>
          <p14:tracePt t="67085" x="8401050" y="3651250"/>
          <p14:tracePt t="67102" x="8439150" y="3638550"/>
          <p14:tracePt t="67119" x="8515350" y="3619500"/>
          <p14:tracePt t="67135" x="8572500" y="3606800"/>
          <p14:tracePt t="67152" x="8623300" y="3600450"/>
          <p14:tracePt t="67169" x="8667750" y="3581400"/>
          <p14:tracePt t="67185" x="8699500" y="3562350"/>
          <p14:tracePt t="67202" x="8705850" y="3549650"/>
          <p14:tracePt t="67219" x="8718550" y="3543300"/>
          <p14:tracePt t="67258" x="8718550" y="3536950"/>
          <p14:tracePt t="67260" x="8718550" y="3530600"/>
          <p14:tracePt t="67353" x="8699500" y="3530600"/>
          <p14:tracePt t="67361" x="8667750" y="3524250"/>
          <p14:tracePt t="67369" x="8591550" y="3511550"/>
          <p14:tracePt t="67385" x="8566150" y="3511550"/>
          <p14:tracePt t="67401" x="8515350" y="3505200"/>
          <p14:tracePt t="67417" x="8483600" y="3505200"/>
          <p14:tracePt t="67429" x="8470900" y="3505200"/>
          <p14:tracePt t="67436" x="8451850" y="3505200"/>
          <p14:tracePt t="67452" x="8432800" y="3517900"/>
          <p14:tracePt t="67469" x="8420100" y="3524250"/>
          <p14:tracePt t="67486" x="8407400" y="3536950"/>
          <p14:tracePt t="67503" x="8388350" y="3549650"/>
          <p14:tracePt t="67519" x="8382000" y="3556000"/>
          <p14:tracePt t="67535" x="8382000" y="3562350"/>
          <p14:tracePt t="67769" x="8375650" y="3562350"/>
          <p14:tracePt t="67781" x="8362950" y="3562350"/>
          <p14:tracePt t="67783" x="8343900" y="3562350"/>
          <p14:tracePt t="67803" x="8337550" y="3562350"/>
          <p14:tracePt t="68266" x="0" y="0"/>
        </p14:tracePtLst>
        <p14:tracePtLst>
          <p14:tracePt t="78308" x="5187950" y="4965700"/>
          <p14:tracePt t="78346" x="5187950" y="4959350"/>
          <p14:tracePt t="78363" x="5194300" y="4953000"/>
          <p14:tracePt t="78381" x="5200650" y="4953000"/>
          <p14:tracePt t="78403" x="5207000" y="4953000"/>
          <p14:tracePt t="78413" x="5213350" y="4940300"/>
          <p14:tracePt t="78415" x="5226050" y="4933950"/>
          <p14:tracePt t="78421" x="5232400" y="4927600"/>
          <p14:tracePt t="78438" x="5257800" y="4902200"/>
          <p14:tracePt t="78454" x="5276850" y="4876800"/>
          <p14:tracePt t="78471" x="5295900" y="4800600"/>
          <p14:tracePt t="78488" x="5302250" y="4724400"/>
          <p14:tracePt t="78505" x="5302250" y="4679950"/>
          <p14:tracePt t="78522" x="5289550" y="4654550"/>
          <p14:tracePt t="78538" x="5276850" y="4616450"/>
          <p14:tracePt t="78556" x="5213350" y="4470400"/>
          <p14:tracePt t="78572" x="5200650" y="4438650"/>
          <p14:tracePt t="78589" x="5187950" y="4432300"/>
          <p14:tracePt t="78605" x="5168900" y="4419600"/>
          <p14:tracePt t="78621" x="5130800" y="4406900"/>
          <p14:tracePt t="78638" x="5073650" y="4406900"/>
          <p14:tracePt t="78655" x="4984750" y="4400550"/>
          <p14:tracePt t="78672" x="4864100" y="4406900"/>
          <p14:tracePt t="78688" x="4768850" y="4419600"/>
          <p14:tracePt t="78705" x="4711700" y="4425950"/>
          <p14:tracePt t="78722" x="4679950" y="4432300"/>
          <p14:tracePt t="78739" x="4667250" y="4432300"/>
          <p14:tracePt t="78756" x="4629150" y="4445000"/>
          <p14:tracePt t="78772" x="4610100" y="4457700"/>
          <p14:tracePt t="78789" x="4597400" y="4483100"/>
          <p14:tracePt t="78805" x="4591050" y="4521200"/>
          <p14:tracePt t="78822" x="4584700" y="4578350"/>
          <p14:tracePt t="78839" x="4584700" y="4603750"/>
          <p14:tracePt t="78856" x="4591050" y="4616450"/>
          <p14:tracePt t="78872" x="4603750" y="4622800"/>
          <p14:tracePt t="78888" x="4629150" y="4635500"/>
          <p14:tracePt t="78905" x="4673600" y="4660900"/>
          <p14:tracePt t="78922" x="4679950" y="4667250"/>
          <p14:tracePt t="78938" x="4679950" y="4673600"/>
          <p14:tracePt t="78956" x="4699000" y="4692650"/>
          <p14:tracePt t="78972" x="4762500" y="4749800"/>
          <p14:tracePt t="78989" x="4832350" y="4781550"/>
          <p14:tracePt t="79005" x="4883150" y="4819650"/>
          <p14:tracePt t="79022" x="4902200" y="4832350"/>
          <p14:tracePt t="79038" x="4902200" y="4838700"/>
          <p14:tracePt t="79055" x="4921250" y="4845050"/>
          <p14:tracePt t="79073" x="4933950" y="4857750"/>
          <p14:tracePt t="79090" x="4940300" y="4870450"/>
          <p14:tracePt t="79107" x="4940300" y="4876800"/>
          <p14:tracePt t="79185" x="4953000" y="4876800"/>
          <p14:tracePt t="79194" x="4972050" y="4876800"/>
          <p14:tracePt t="79206" x="4984750" y="4864100"/>
          <p14:tracePt t="79208" x="5010150" y="4851400"/>
          <p14:tracePt t="79223" x="5029200" y="4845050"/>
          <p14:tracePt t="79239" x="5054600" y="4826000"/>
          <p14:tracePt t="79255" x="5092700" y="4781550"/>
          <p14:tracePt t="79272" x="5207000" y="4641850"/>
          <p14:tracePt t="79290" x="5238750" y="4622800"/>
          <p14:tracePt t="79306" x="5238750" y="4610100"/>
          <p14:tracePt t="79323" x="5245100" y="4610100"/>
          <p14:tracePt t="79506" x="5251450" y="4610100"/>
          <p14:tracePt t="79515" x="5257800" y="4603750"/>
          <p14:tracePt t="79522" x="5257800" y="4597400"/>
          <p14:tracePt t="79633" x="5264150" y="4591050"/>
          <p14:tracePt t="79651" x="5276850" y="4591050"/>
          <p14:tracePt t="79666" x="5283200" y="4591050"/>
          <p14:tracePt t="79674" x="5302250" y="4591050"/>
          <p14:tracePt t="79698" x="5308600" y="4591050"/>
          <p14:tracePt t="79706" x="5346700" y="4591050"/>
          <p14:tracePt t="79722" x="5359400" y="4591050"/>
          <p14:tracePt t="79794" x="5372100" y="4591050"/>
          <p14:tracePt t="79882" x="5372100" y="4597400"/>
          <p14:tracePt t="79890" x="5346700" y="4603750"/>
          <p14:tracePt t="79906" x="5308600" y="4616450"/>
          <p14:tracePt t="79924" x="5283200" y="4622800"/>
          <p14:tracePt t="79926" x="5226050" y="4629150"/>
          <p14:tracePt t="79941" x="5181600" y="4629150"/>
          <p14:tracePt t="79957" x="5016500" y="4622800"/>
          <p14:tracePt t="79974" x="4978400" y="4616450"/>
          <p14:tracePt t="79991" x="4933950" y="4616450"/>
          <p14:tracePt t="80007" x="4845050" y="4610100"/>
          <p14:tracePt t="80023" x="4616450" y="4610100"/>
          <p14:tracePt t="80041" x="4514850" y="4610100"/>
          <p14:tracePt t="80058" x="4489450" y="4616450"/>
          <p14:tracePt t="80074" x="4476750" y="4616450"/>
          <p14:tracePt t="80282" x="4476750" y="4622800"/>
          <p14:tracePt t="80291" x="4476750" y="4641850"/>
          <p14:tracePt t="80300" x="4476750" y="4660900"/>
          <p14:tracePt t="80308" x="4483100" y="4667250"/>
          <p14:tracePt t="80310" x="4508500" y="4705350"/>
          <p14:tracePt t="80329" x="4565650" y="4768850"/>
          <p14:tracePt t="80346" x="4597400" y="4794250"/>
          <p14:tracePt t="80361" x="4699000" y="4889500"/>
          <p14:tracePt t="80374" x="4724400" y="4908550"/>
          <p14:tracePt t="80391" x="4762500" y="4933950"/>
          <p14:tracePt t="80408" x="4794250" y="4965700"/>
          <p14:tracePt t="80424" x="4832350" y="4997450"/>
          <p14:tracePt t="80441" x="4946650" y="5080000"/>
          <p14:tracePt t="80458" x="5010150" y="5124450"/>
          <p14:tracePt t="80474" x="5067300" y="5162550"/>
          <p14:tracePt t="80491" x="5099050" y="5175250"/>
          <p14:tracePt t="80508" x="5137150" y="5200650"/>
          <p14:tracePt t="80525" x="5149850" y="5213350"/>
          <p14:tracePt t="80542" x="5156200" y="5219700"/>
          <p14:tracePt t="80559" x="5175250" y="5238750"/>
          <p14:tracePt t="80575" x="5181600" y="5245100"/>
          <p14:tracePt t="80592" x="5219700" y="5283200"/>
          <p14:tracePt t="80608" x="5238750" y="5308600"/>
          <p14:tracePt t="80714" x="5238750" y="5314950"/>
          <p14:tracePt t="80738" x="5245100" y="5314950"/>
          <p14:tracePt t="80754" x="5257800" y="5314950"/>
          <p14:tracePt t="80761" x="5295900" y="5295900"/>
          <p14:tracePt t="80769" x="5346700" y="5264150"/>
          <p14:tracePt t="80778" x="5448300" y="5181600"/>
          <p14:tracePt t="80794" x="5549900" y="5099050"/>
          <p14:tracePt t="80809" x="5626100" y="5022850"/>
          <p14:tracePt t="80825" x="5683250" y="4921250"/>
          <p14:tracePt t="80842" x="5689600" y="4832350"/>
          <p14:tracePt t="80859" x="5651500" y="4737100"/>
          <p14:tracePt t="80875" x="5632450" y="4705350"/>
          <p14:tracePt t="80892" x="5613400" y="4673600"/>
          <p14:tracePt t="80909" x="5607050" y="4667250"/>
          <p14:tracePt t="80926" x="5600700" y="4660900"/>
          <p14:tracePt t="80941" x="5594350" y="4654550"/>
          <p14:tracePt t="80959" x="5549900" y="4616450"/>
          <p14:tracePt t="80976" x="5486400" y="4591050"/>
          <p14:tracePt t="80991" x="5454650" y="4559300"/>
          <p14:tracePt t="81008" x="5429250" y="4540250"/>
          <p14:tracePt t="81051" x="5422900" y="4533900"/>
          <p14:tracePt t="81098" x="5416550" y="4533900"/>
          <p14:tracePt t="81105" x="5410200" y="4533900"/>
          <p14:tracePt t="81129" x="5391150" y="4533900"/>
          <p14:tracePt t="81137" x="5378450" y="4533900"/>
          <p14:tracePt t="81153" x="5365750" y="4540250"/>
          <p14:tracePt t="81161" x="5327650" y="4540250"/>
          <p14:tracePt t="81169" x="5302250" y="4552950"/>
          <p14:tracePt t="81177" x="5194300" y="4572000"/>
          <p14:tracePt t="81192" x="5105400" y="4572000"/>
          <p14:tracePt t="81209" x="4997450" y="4559300"/>
          <p14:tracePt t="81226" x="4978400" y="4552950"/>
          <p14:tracePt t="81243" x="4972050" y="4552950"/>
          <p14:tracePt t="81283" x="4965700" y="4552950"/>
          <p14:tracePt t="81298" x="4953000" y="4552950"/>
          <p14:tracePt t="81309" x="4946650" y="4552950"/>
          <p14:tracePt t="81314" x="4914900" y="4552950"/>
          <p14:tracePt t="81329" x="4870450" y="4559300"/>
          <p14:tracePt t="81360" x="4832350" y="4578350"/>
          <p14:tracePt t="81362" x="4813300" y="4578350"/>
          <p14:tracePt t="81376" x="4768850" y="4603750"/>
          <p14:tracePt t="81393" x="4718050" y="4641850"/>
          <p14:tracePt t="81409" x="4654550" y="4673600"/>
          <p14:tracePt t="81426" x="4610100" y="4692650"/>
          <p14:tracePt t="81443" x="4597400" y="4692650"/>
          <p14:tracePt t="81459" x="4597400" y="4699000"/>
          <p14:tracePt t="81476" x="4597400" y="4724400"/>
          <p14:tracePt t="81493" x="4603750" y="4749800"/>
          <p14:tracePt t="81510" x="4622800" y="4787900"/>
          <p14:tracePt t="81526" x="4641850" y="4806950"/>
          <p14:tracePt t="81543" x="4660900" y="4826000"/>
          <p14:tracePt t="81561" x="4667250" y="4838700"/>
          <p14:tracePt t="81577" x="4679950" y="4845050"/>
          <p14:tracePt t="81594" x="4699000" y="4864100"/>
          <p14:tracePt t="81610" x="4699000" y="4870450"/>
          <p14:tracePt t="81626" x="4718050" y="4895850"/>
          <p14:tracePt t="81643" x="4718050" y="4902200"/>
          <p14:tracePt t="81660" x="4724400" y="4908550"/>
          <p14:tracePt t="81706" x="4737100" y="4914900"/>
          <p14:tracePt t="81713" x="4749800" y="4927600"/>
          <p14:tracePt t="81721" x="4756150" y="4933950"/>
          <p14:tracePt t="81726" x="4781550" y="4953000"/>
          <p14:tracePt t="81743" x="4806950" y="4959350"/>
          <p14:tracePt t="81760" x="4832350" y="4959350"/>
          <p14:tracePt t="81777" x="4864100" y="4972050"/>
          <p14:tracePt t="81794" x="4908550" y="4997450"/>
          <p14:tracePt t="81810" x="4940300" y="5010150"/>
          <p14:tracePt t="81827" x="4972050" y="5010150"/>
          <p14:tracePt t="81844" x="5003800" y="5010150"/>
          <p14:tracePt t="81861" x="5041900" y="5003800"/>
          <p14:tracePt t="81877" x="5099050" y="4984750"/>
          <p14:tracePt t="81894" x="5162550" y="4953000"/>
          <p14:tracePt t="81911" x="5207000" y="4933950"/>
          <p14:tracePt t="81927" x="5270500" y="4902200"/>
          <p14:tracePt t="81944" x="5302250" y="4870450"/>
          <p14:tracePt t="81960" x="5334000" y="4794250"/>
          <p14:tracePt t="81977" x="5334000" y="4756150"/>
          <p14:tracePt t="81994" x="5340350" y="4730750"/>
          <p14:tracePt t="82010" x="5346700" y="4686300"/>
          <p14:tracePt t="82027" x="5359400" y="4641850"/>
          <p14:tracePt t="82044" x="5365750" y="4591050"/>
          <p14:tracePt t="82061" x="5365750" y="4572000"/>
          <p14:tracePt t="82078" x="5365750" y="4521200"/>
          <p14:tracePt t="82094" x="5359400" y="4470400"/>
          <p14:tracePt t="82111" x="5340350" y="4425950"/>
          <p14:tracePt t="82127" x="5340350" y="4406900"/>
          <p14:tracePt t="82163" x="5327650" y="4394200"/>
          <p14:tracePt t="82195" x="5321300" y="4394200"/>
          <p14:tracePt t="82203" x="5308600" y="4394200"/>
          <p14:tracePt t="82211" x="5295900" y="4394200"/>
          <p14:tracePt t="82227" x="5270500" y="4394200"/>
          <p14:tracePt t="82244" x="5264150" y="4394200"/>
          <p14:tracePt t="82249" x="5194300" y="4394200"/>
          <p14:tracePt t="82265" x="5130800" y="4394200"/>
          <p14:tracePt t="82278" x="5073650" y="4387850"/>
          <p14:tracePt t="82294" x="5003800" y="4387850"/>
          <p14:tracePt t="82311" x="4946650" y="4387850"/>
          <p14:tracePt t="82328" x="4914900" y="4400550"/>
          <p14:tracePt t="82344" x="4857750" y="4425950"/>
          <p14:tracePt t="82344" x="4819650" y="4438650"/>
          <p14:tracePt t="82362" x="4743450" y="4483100"/>
          <p14:tracePt t="82379" x="4718050" y="4502150"/>
          <p14:tracePt t="82394" x="4692650" y="4521200"/>
          <p14:tracePt t="82411" x="4679950" y="4527550"/>
          <p14:tracePt t="82427" x="4667250" y="4540250"/>
          <p14:tracePt t="82444" x="4641850" y="4578350"/>
          <p14:tracePt t="82461" x="4635500" y="4622800"/>
          <p14:tracePt t="82478" x="4622800" y="4660900"/>
          <p14:tracePt t="82495" x="4597400" y="4718050"/>
          <p14:tracePt t="82512" x="4591050" y="4756150"/>
          <p14:tracePt t="82528" x="4578350" y="4800600"/>
          <p14:tracePt t="82545" x="4565650" y="4933950"/>
          <p14:tracePt t="82562" x="4565650" y="4984750"/>
          <p14:tracePt t="82577" x="4572000" y="5035550"/>
          <p14:tracePt t="82594" x="4578350" y="5060950"/>
          <p14:tracePt t="82611" x="4591050" y="5086350"/>
          <p14:tracePt t="82629" x="4597400" y="5092700"/>
          <p14:tracePt t="82645" x="4610100" y="5118100"/>
          <p14:tracePt t="82662" x="4629150" y="5137150"/>
          <p14:tracePt t="82678" x="4648200" y="5168900"/>
          <p14:tracePt t="82695" x="4667250" y="5187950"/>
          <p14:tracePt t="82712" x="4673600" y="5207000"/>
          <p14:tracePt t="82728" x="4692650" y="5219700"/>
          <p14:tracePt t="82744" x="4699000" y="5226050"/>
          <p14:tracePt t="82762" x="4718050" y="5238750"/>
          <p14:tracePt t="82779" x="4737100" y="5245100"/>
          <p14:tracePt t="82795" x="4762500" y="5264150"/>
          <p14:tracePt t="82812" x="4800600" y="5276850"/>
          <p14:tracePt t="82829" x="4832350" y="5276850"/>
          <p14:tracePt t="82845" x="4870450" y="5276850"/>
          <p14:tracePt t="82863" x="4902200" y="5276850"/>
          <p14:tracePt t="82879" x="4933950" y="5270500"/>
          <p14:tracePt t="82896" x="4953000" y="5257800"/>
          <p14:tracePt t="82912" x="4984750" y="5245100"/>
          <p14:tracePt t="82929" x="5067300" y="5162550"/>
          <p14:tracePt t="82945" x="5156200" y="5022850"/>
          <p14:tracePt t="82961" x="5175250" y="4953000"/>
          <p14:tracePt t="82978" x="5194300" y="4870450"/>
          <p14:tracePt t="82996" x="5207000" y="4781550"/>
          <p14:tracePt t="83012" x="5207000" y="4737100"/>
          <p14:tracePt t="83028" x="5207000" y="4705350"/>
          <p14:tracePt t="83045" x="5207000" y="4673600"/>
          <p14:tracePt t="83062" x="5200650" y="4641850"/>
          <p14:tracePt t="83079" x="5181600" y="4546600"/>
          <p14:tracePt t="83096" x="5168900" y="4508500"/>
          <p14:tracePt t="83112" x="5156200" y="4470400"/>
          <p14:tracePt t="83129" x="5149850" y="4464050"/>
          <p14:tracePt t="83170" x="5143500" y="4457700"/>
          <p14:tracePt t="83172" x="5143500" y="4451350"/>
          <p14:tracePt t="83203" x="5137150" y="4451350"/>
          <p14:tracePt t="83241" x="5124450" y="4451350"/>
          <p14:tracePt t="83257" x="5118100" y="4451350"/>
          <p14:tracePt t="83263" x="5086350" y="4451350"/>
          <p14:tracePt t="83278" x="5073650" y="4451350"/>
          <p14:tracePt t="83279" x="5054600" y="4457700"/>
          <p14:tracePt t="83295" x="5022850" y="4470400"/>
          <p14:tracePt t="83312" x="4997450" y="4483100"/>
          <p14:tracePt t="83329" x="4965700" y="4495800"/>
          <p14:tracePt t="83345" x="4895850" y="4514850"/>
          <p14:tracePt t="83362" x="4857750" y="4533900"/>
          <p14:tracePt t="83379" x="4794250" y="4572000"/>
          <p14:tracePt t="83395" x="4749800" y="4610100"/>
          <p14:tracePt t="83412" x="4705350" y="4667250"/>
          <p14:tracePt t="83429" x="4648200" y="4756150"/>
          <p14:tracePt t="83445" x="4610100" y="4813300"/>
          <p14:tracePt t="83462" x="4591050" y="4851400"/>
          <p14:tracePt t="83480" x="4591050" y="4876800"/>
          <p14:tracePt t="83497" x="4591050" y="4933950"/>
          <p14:tracePt t="83513" x="4591050" y="4991100"/>
          <p14:tracePt t="83554" x="4597400" y="5016500"/>
          <p14:tracePt t="83563" x="4603750" y="5022850"/>
          <p14:tracePt t="83565" x="4610100" y="5048250"/>
          <p14:tracePt t="83580" x="4616450" y="5054600"/>
          <p14:tracePt t="83597" x="4641850" y="5054600"/>
          <p14:tracePt t="83613" x="4705350" y="5060950"/>
          <p14:tracePt t="83630" x="4756150" y="5067300"/>
          <p14:tracePt t="83646" x="4813300" y="5086350"/>
          <p14:tracePt t="83663" x="4851400" y="5092700"/>
          <p14:tracePt t="83680" x="4883150" y="5092700"/>
          <p14:tracePt t="83697" x="4927600" y="5099050"/>
          <p14:tracePt t="83747" x="4940300" y="5099050"/>
          <p14:tracePt t="83785" x="4940300" y="5080000"/>
          <p14:tracePt t="83793" x="4946650" y="5067300"/>
          <p14:tracePt t="83805" x="4946650" y="5054600"/>
          <p14:tracePt t="83808" x="4953000" y="5041900"/>
          <p14:tracePt t="83813" x="4953000" y="5022850"/>
          <p14:tracePt t="83830" x="4978400" y="4978400"/>
          <p14:tracePt t="83847" x="5003800" y="4914900"/>
          <p14:tracePt t="83863" x="5022850" y="4826000"/>
          <p14:tracePt t="83880" x="5035550" y="4730750"/>
          <p14:tracePt t="83898" x="5035550" y="4692650"/>
          <p14:tracePt t="83914" x="5035550" y="4679950"/>
          <p14:tracePt t="83952" x="5035550" y="4660900"/>
          <p14:tracePt t="83963" x="5035550" y="4648200"/>
          <p14:tracePt t="83964" x="5016500" y="4622800"/>
          <p14:tracePt t="83980" x="5010150" y="4603750"/>
          <p14:tracePt t="83996" x="4997450" y="4572000"/>
          <p14:tracePt t="84013" x="4991100" y="4527550"/>
          <p14:tracePt t="84030" x="4991100" y="4495800"/>
          <p14:tracePt t="84046" x="4984750" y="4438650"/>
          <p14:tracePt t="84063" x="4978400" y="4368800"/>
          <p14:tracePt t="84081" x="4978400" y="4349750"/>
          <p14:tracePt t="84098" x="4978400" y="4337050"/>
          <p14:tracePt t="84114" x="4978400" y="4318000"/>
          <p14:tracePt t="84131" x="4991100" y="4260850"/>
          <p14:tracePt t="84147" x="4997450" y="4222750"/>
          <p14:tracePt t="84164" x="5010150" y="4191000"/>
          <p14:tracePt t="84181" x="5010150" y="4178300"/>
          <p14:tracePt t="84198" x="5010150" y="4159250"/>
          <p14:tracePt t="84214" x="5016500" y="4152900"/>
          <p14:tracePt t="84231" x="5016500" y="4133850"/>
          <p14:tracePt t="84248" x="5022850" y="4114800"/>
          <p14:tracePt t="84321" x="5022850" y="4159250"/>
          <p14:tracePt t="84329" x="5022850" y="4210050"/>
          <p14:tracePt t="84348" x="5035550" y="4279900"/>
          <p14:tracePt t="84350" x="5029200" y="4387850"/>
          <p14:tracePt t="84364" x="5016500" y="4540250"/>
          <p14:tracePt t="84380" x="4991100" y="4718050"/>
          <p14:tracePt t="84397" x="4972050" y="4768850"/>
          <p14:tracePt t="84414" x="4972050" y="4806950"/>
          <p14:tracePt t="84431" x="4953000" y="4851400"/>
          <p14:tracePt t="84448" x="4940300" y="4908550"/>
          <p14:tracePt t="84465" x="4927600" y="4984750"/>
          <p14:tracePt t="84480" x="4864100" y="5181600"/>
          <p14:tracePt t="84498" x="4851400" y="5232400"/>
          <p14:tracePt t="84515" x="4838700" y="5276850"/>
          <p14:tracePt t="84532" x="4819650" y="5327650"/>
          <p14:tracePt t="84548" x="4806950" y="5372100"/>
          <p14:tracePt t="84565" x="4806950" y="5429250"/>
          <p14:tracePt t="84581" x="4800600" y="5473700"/>
          <p14:tracePt t="84598" x="4794250" y="5518150"/>
          <p14:tracePt t="84615" x="4794250" y="5543550"/>
          <p14:tracePt t="84631" x="4794250" y="5562600"/>
          <p14:tracePt t="84648" x="4787900" y="5581650"/>
          <p14:tracePt t="84665" x="4787900" y="5588000"/>
          <p14:tracePt t="84682" x="4794250" y="5600700"/>
          <p14:tracePt t="84698" x="4794250" y="5613400"/>
          <p14:tracePt t="84715" x="4800600" y="5632450"/>
          <p14:tracePt t="84732" x="4819650" y="5657850"/>
          <p14:tracePt t="84748" x="4832350" y="5664200"/>
          <p14:tracePt t="84765" x="4851400" y="5670550"/>
          <p14:tracePt t="84782" x="4857750" y="5670550"/>
          <p14:tracePt t="84798" x="4870450" y="5638800"/>
          <p14:tracePt t="84814" x="4908550" y="5562600"/>
          <p14:tracePt t="84832" x="4933950" y="5473700"/>
          <p14:tracePt t="84848" x="4972050" y="5327650"/>
          <p14:tracePt t="84865" x="4991100" y="5213350"/>
          <p14:tracePt t="84882" x="4991100" y="5099050"/>
          <p14:tracePt t="84899" x="4972050" y="4959350"/>
          <p14:tracePt t="84915" x="4946650" y="4851400"/>
          <p14:tracePt t="84932" x="4921250" y="4775200"/>
          <p14:tracePt t="84949" x="4902200" y="4692650"/>
          <p14:tracePt t="84966" x="4889500" y="4660900"/>
          <p14:tracePt t="84982" x="4883150" y="4629150"/>
          <p14:tracePt t="84999" x="4883150" y="4603750"/>
          <p14:tracePt t="85016" x="4883150" y="4565650"/>
          <p14:tracePt t="85032" x="4876800" y="4476750"/>
          <p14:tracePt t="85048" x="4876800" y="4432300"/>
          <p14:tracePt t="85066" x="4876800" y="4425950"/>
          <p14:tracePt t="85082" x="4876800" y="4406900"/>
          <p14:tracePt t="85099" x="4889500" y="4362450"/>
          <p14:tracePt t="85116" x="4902200" y="4324350"/>
          <p14:tracePt t="85132" x="4908550" y="4318000"/>
          <p14:tracePt t="85149" x="4921250" y="4279900"/>
          <p14:tracePt t="85166" x="4921250" y="4273550"/>
          <p14:tracePt t="85233" x="4921250" y="4279900"/>
          <p14:tracePt t="85241" x="4921250" y="4305300"/>
          <p14:tracePt t="85249" x="4921250" y="4375150"/>
          <p14:tracePt t="85259" x="4921250" y="4400550"/>
          <p14:tracePt t="85266" x="4921250" y="4445000"/>
          <p14:tracePt t="85282" x="4921250" y="4489450"/>
          <p14:tracePt t="85299" x="4921250" y="4546600"/>
          <p14:tracePt t="85316" x="4921250" y="4635500"/>
          <p14:tracePt t="85333" x="4921250" y="4756150"/>
          <p14:tracePt t="85349" x="4933950" y="4889500"/>
          <p14:tracePt t="85366" x="4940300" y="4997450"/>
          <p14:tracePt t="85383" x="4940300" y="5086350"/>
          <p14:tracePt t="85399" x="4940300" y="5168900"/>
          <p14:tracePt t="85416" x="4940300" y="5187950"/>
          <p14:tracePt t="85416" x="4940300" y="5200650"/>
          <p14:tracePt t="85433" x="4946650" y="5219700"/>
          <p14:tracePt t="85449" x="4946650" y="5238750"/>
          <p14:tracePt t="85466" x="4946650" y="5264150"/>
          <p14:tracePt t="85483" x="4959350" y="5327650"/>
          <p14:tracePt t="85500" x="4972050" y="5391150"/>
          <p14:tracePt t="85516" x="4978400" y="5403850"/>
          <p14:tracePt t="85533" x="4978400" y="5410200"/>
          <p14:tracePt t="85550" x="4991100" y="5435600"/>
          <p14:tracePt t="85566" x="4997450" y="5461000"/>
          <p14:tracePt t="85582" x="5003800" y="5486400"/>
          <p14:tracePt t="85681" x="5010150" y="5486400"/>
          <p14:tracePt t="85721" x="5010150" y="5435600"/>
          <p14:tracePt t="85742" x="5010150" y="5397500"/>
          <p14:tracePt t="85745" x="4984750" y="5321300"/>
          <p14:tracePt t="85753" x="4946650" y="5168900"/>
          <p14:tracePt t="85769" x="4883150" y="4946650"/>
          <p14:tracePt t="85785" x="4870450" y="4813300"/>
          <p14:tracePt t="85800" x="4864100" y="4718050"/>
          <p14:tracePt t="85817" x="4851400" y="4603750"/>
          <p14:tracePt t="85834" x="4851400" y="4572000"/>
          <p14:tracePt t="85850" x="4857750" y="4546600"/>
          <p14:tracePt t="85867" x="4857750" y="4527550"/>
          <p14:tracePt t="85884" x="4864100" y="4514850"/>
          <p14:tracePt t="85900" x="4864100" y="4489450"/>
          <p14:tracePt t="85917" x="4876800" y="4451350"/>
          <p14:tracePt t="85934" x="4895850" y="4330700"/>
          <p14:tracePt t="85950" x="4895850" y="4305300"/>
          <p14:tracePt t="85967" x="4895850" y="4286250"/>
          <p14:tracePt t="86237" x="0" y="0"/>
        </p14:tracePtLst>
        <p14:tracePtLst>
          <p14:tracePt t="88328" x="6877050" y="4756150"/>
          <p14:tracePt t="88561" x="6864350" y="4756150"/>
          <p14:tracePt t="88569" x="6838950" y="4756150"/>
          <p14:tracePt t="88585" x="6788150" y="4737100"/>
          <p14:tracePt t="88598" x="6750050" y="4730750"/>
          <p14:tracePt t="88605" x="6711950" y="4718050"/>
          <p14:tracePt t="88621" x="6686550" y="4718050"/>
          <p14:tracePt t="88638" x="6667500" y="4718050"/>
          <p14:tracePt t="88655" x="6661150" y="4718050"/>
          <p14:tracePt t="88672" x="6642100" y="4705350"/>
          <p14:tracePt t="88688" x="6623050" y="4705350"/>
          <p14:tracePt t="88705" x="6604000" y="4705350"/>
          <p14:tracePt t="88722" x="6546850" y="4699000"/>
          <p14:tracePt t="88737" x="6508750" y="4692650"/>
          <p14:tracePt t="88754" x="6489700" y="4692650"/>
          <p14:tracePt t="88772" x="6477000" y="4692650"/>
          <p14:tracePt t="88788" x="6464300" y="4692650"/>
          <p14:tracePt t="88806" x="6445250" y="4692650"/>
          <p14:tracePt t="88822" x="6426200" y="4692650"/>
          <p14:tracePt t="88874" x="6419850" y="4699000"/>
          <p14:tracePt t="88889" x="6407150" y="4705350"/>
          <p14:tracePt t="88897" x="6394450" y="4711700"/>
          <p14:tracePt t="88904" x="6381750" y="4718050"/>
          <p14:tracePt t="88921" x="6375400" y="4724400"/>
          <p14:tracePt t="88937" x="6362700" y="4730750"/>
          <p14:tracePt t="88953" x="6343650" y="4749800"/>
          <p14:tracePt t="88986" x="6343650" y="4762500"/>
          <p14:tracePt t="88993" x="6330950" y="4768850"/>
          <p14:tracePt t="89001" x="6324600" y="4775200"/>
          <p14:tracePt t="89021" x="6292850" y="4838700"/>
          <p14:tracePt t="89038" x="6286500" y="4883150"/>
          <p14:tracePt t="89041" x="6280150" y="4914900"/>
          <p14:tracePt t="89055" x="6273800" y="4933950"/>
          <p14:tracePt t="89071" x="6273800" y="4972050"/>
          <p14:tracePt t="89089" x="6273800" y="4991100"/>
          <p14:tracePt t="89106" x="6273800" y="5035550"/>
          <p14:tracePt t="89122" x="6273800" y="5067300"/>
          <p14:tracePt t="89139" x="6273800" y="5099050"/>
          <p14:tracePt t="89156" x="6273800" y="5130800"/>
          <p14:tracePt t="89173" x="6273800" y="5168900"/>
          <p14:tracePt t="89188" x="6273800" y="5200650"/>
          <p14:tracePt t="89205" x="6280150" y="5245100"/>
          <p14:tracePt t="89222" x="6286500" y="5283200"/>
          <p14:tracePt t="89238" x="6299200" y="5308600"/>
          <p14:tracePt t="89255" x="6318250" y="5353050"/>
          <p14:tracePt t="89272" x="6337300" y="5410200"/>
          <p14:tracePt t="89290" x="6343650" y="5435600"/>
          <p14:tracePt t="89306" x="6362700" y="5448300"/>
          <p14:tracePt t="89361" x="6369050" y="5448300"/>
          <p14:tracePt t="89394" x="6375400" y="5454650"/>
          <p14:tracePt t="89401" x="6381750" y="5461000"/>
          <p14:tracePt t="89409" x="6388100" y="5461000"/>
          <p14:tracePt t="89423" x="6419850" y="5467350"/>
          <p14:tracePt t="89425" x="6419850" y="5473700"/>
          <p14:tracePt t="89440" x="6470650" y="5473700"/>
          <p14:tracePt t="89455" x="6508750" y="5480050"/>
          <p14:tracePt t="89472" x="6565900" y="5480050"/>
          <p14:tracePt t="89489" x="6597650" y="5480050"/>
          <p14:tracePt t="89506" x="6610350" y="5486400"/>
          <p14:tracePt t="89523" x="6705600" y="5486400"/>
          <p14:tracePt t="89539" x="6737350" y="5486400"/>
          <p14:tracePt t="89556" x="6800850" y="5486400"/>
          <p14:tracePt t="89573" x="6845300" y="5486400"/>
          <p14:tracePt t="89589" x="6883400" y="5486400"/>
          <p14:tracePt t="89606" x="6889750" y="5486400"/>
          <p14:tracePt t="89622" x="6902450" y="5486400"/>
          <p14:tracePt t="89639" x="6908800" y="5486400"/>
          <p14:tracePt t="89655" x="6946900" y="5473700"/>
          <p14:tracePt t="89672" x="6985000" y="5448300"/>
          <p14:tracePt t="89689" x="7004050" y="5429250"/>
          <p14:tracePt t="89705" x="7016750" y="5410200"/>
          <p14:tracePt t="89722" x="7035800" y="5365750"/>
          <p14:tracePt t="89739" x="7035800" y="5340350"/>
          <p14:tracePt t="89755" x="7035800" y="5321300"/>
          <p14:tracePt t="89772" x="7042150" y="5289550"/>
          <p14:tracePt t="89789" x="7042150" y="5251450"/>
          <p14:tracePt t="89806" x="7042150" y="5200650"/>
          <p14:tracePt t="89822" x="7023100" y="5149850"/>
          <p14:tracePt t="89838" x="7004050" y="5086350"/>
          <p14:tracePt t="89855" x="6978650" y="5029200"/>
          <p14:tracePt t="89872" x="6965950" y="4991100"/>
          <p14:tracePt t="89888" x="6946900" y="4946650"/>
          <p14:tracePt t="89906" x="6927850" y="4914900"/>
          <p14:tracePt t="89923" x="6915150" y="4889500"/>
          <p14:tracePt t="89939" x="6908800" y="4870450"/>
          <p14:tracePt t="89956" x="6889750" y="4851400"/>
          <p14:tracePt t="89973" x="6877050" y="4832350"/>
          <p14:tracePt t="89989" x="6864350" y="4806950"/>
          <p14:tracePt t="90006" x="6858000" y="4781550"/>
          <p14:tracePt t="90023" x="6838950" y="4762500"/>
          <p14:tracePt t="90040" x="6832600" y="4756150"/>
          <p14:tracePt t="90055" x="6832600" y="4749800"/>
          <p14:tracePt t="90072" x="6807200" y="4730750"/>
          <p14:tracePt t="90089" x="6794500" y="4718050"/>
          <p14:tracePt t="90106" x="6781800" y="4705350"/>
          <p14:tracePt t="90123" x="6781800" y="4699000"/>
          <p14:tracePt t="90192" x="6769100" y="4692650"/>
          <p14:tracePt t="90200" x="6756400" y="4692650"/>
          <p14:tracePt t="90208" x="6750050" y="4692650"/>
          <p14:tracePt t="90216" x="6737350" y="4692650"/>
          <p14:tracePt t="90216" x="6718300" y="4692650"/>
          <p14:tracePt t="90241" x="6699250" y="4699000"/>
          <p14:tracePt t="90243" x="6661150" y="4705350"/>
          <p14:tracePt t="90256" x="6610350" y="4724400"/>
          <p14:tracePt t="90273" x="6565900" y="4737100"/>
          <p14:tracePt t="90290" x="6540500" y="4743450"/>
          <p14:tracePt t="90306" x="6521450" y="4756150"/>
          <p14:tracePt t="90324" x="6508750" y="4762500"/>
          <p14:tracePt t="90340" x="6483350" y="4775200"/>
          <p14:tracePt t="90357" x="6470650" y="4781550"/>
          <p14:tracePt t="90373" x="6432550" y="4794250"/>
          <p14:tracePt t="90390" x="6394450" y="4806950"/>
          <p14:tracePt t="90406" x="6356350" y="4819650"/>
          <p14:tracePt t="90423" x="6324600" y="4838700"/>
          <p14:tracePt t="90440" x="6305550" y="4851400"/>
          <p14:tracePt t="90457" x="6292850" y="4857750"/>
          <p14:tracePt t="90474" x="6261100" y="4883150"/>
          <p14:tracePt t="90490" x="6223000" y="4902200"/>
          <p14:tracePt t="90507" x="6216650" y="4914900"/>
          <p14:tracePt t="90523" x="6203950" y="4921250"/>
          <p14:tracePt t="90540" x="6203950" y="4933950"/>
          <p14:tracePt t="90557" x="6197600" y="4933950"/>
          <p14:tracePt t="90573" x="6191250" y="4959350"/>
          <p14:tracePt t="90590" x="6184900" y="4972050"/>
          <p14:tracePt t="90607" x="6184900" y="5016500"/>
          <p14:tracePt t="90623" x="6178550" y="5105400"/>
          <p14:tracePt t="90640" x="6178550" y="5162550"/>
          <p14:tracePt t="90656" x="6178550" y="5213350"/>
          <p14:tracePt t="90673" x="6184900" y="5257800"/>
          <p14:tracePt t="90691" x="6191250" y="5289550"/>
          <p14:tracePt t="90707" x="6203950" y="5308600"/>
          <p14:tracePt t="90724" x="6203950" y="5321300"/>
          <p14:tracePt t="90741" x="6216650" y="5327650"/>
          <p14:tracePt t="90757" x="6223000" y="5334000"/>
          <p14:tracePt t="90776" x="6229350" y="5340350"/>
          <p14:tracePt t="90791" x="6254750" y="5359400"/>
          <p14:tracePt t="90807" x="6318250" y="5403850"/>
          <p14:tracePt t="90825" x="6350000" y="5422900"/>
          <p14:tracePt t="90841" x="6375400" y="5435600"/>
          <p14:tracePt t="90858" x="6394450" y="5435600"/>
          <p14:tracePt t="90874" x="6413500" y="5448300"/>
          <p14:tracePt t="90891" x="6470650" y="5461000"/>
          <p14:tracePt t="90908" x="6540500" y="5473700"/>
          <p14:tracePt t="90923" x="6635750" y="5492750"/>
          <p14:tracePt t="90940" x="6724650" y="5499100"/>
          <p14:tracePt t="90958" x="6775450" y="5499100"/>
          <p14:tracePt t="90974" x="6908800" y="5499100"/>
          <p14:tracePt t="90991" x="6965950" y="5486400"/>
          <p14:tracePt t="91008" x="6997700" y="5467350"/>
          <p14:tracePt t="91024" x="7035800" y="5435600"/>
          <p14:tracePt t="91041" x="7054850" y="5410200"/>
          <p14:tracePt t="91058" x="7092950" y="5359400"/>
          <p14:tracePt t="91074" x="7105650" y="5321300"/>
          <p14:tracePt t="91091" x="7105650" y="5283200"/>
          <p14:tracePt t="91108" x="7105650" y="5251450"/>
          <p14:tracePt t="91124" x="7099300" y="5200650"/>
          <p14:tracePt t="91141" x="7086600" y="5130800"/>
          <p14:tracePt t="91158" x="7086600" y="5111750"/>
          <p14:tracePt t="91174" x="7080250" y="5048250"/>
          <p14:tracePt t="91191" x="7073900" y="5022850"/>
          <p14:tracePt t="91248" x="7061200" y="5022850"/>
          <p14:tracePt t="91264" x="7048500" y="5022850"/>
          <p14:tracePt t="91280" x="7035800" y="5035550"/>
          <p14:tracePt t="91289" x="7023100" y="5041900"/>
          <p14:tracePt t="91304" x="6997700" y="5060950"/>
          <p14:tracePt t="91308" x="6953250" y="5073650"/>
          <p14:tracePt t="91325" x="6883400" y="5080000"/>
          <p14:tracePt t="91342" x="6845300" y="5073650"/>
          <p14:tracePt t="91358" x="6838950" y="5060950"/>
          <p14:tracePt t="91375" x="6819900" y="5010150"/>
          <p14:tracePt t="91392" x="6807200" y="4997450"/>
          <p14:tracePt t="91392" x="6807200" y="4984750"/>
          <p14:tracePt t="91408" x="6800850" y="4959350"/>
          <p14:tracePt t="91425" x="6775450" y="4895850"/>
          <p14:tracePt t="91442" x="6718300" y="4718050"/>
          <p14:tracePt t="91459" x="6692900" y="4660900"/>
          <p14:tracePt t="91475" x="6686550" y="4641850"/>
          <p14:tracePt t="91492" x="6686550" y="4629150"/>
          <p14:tracePt t="91544" x="6680200" y="4616450"/>
          <p14:tracePt t="91576" x="6680200" y="4610100"/>
          <p14:tracePt t="91577" x="6673850" y="4610100"/>
          <p14:tracePt t="91592" x="6673850" y="4597400"/>
          <p14:tracePt t="91593" x="6673850" y="4584700"/>
          <p14:tracePt t="91609" x="6673850" y="4572000"/>
          <p14:tracePt t="91625" x="6667500" y="4559300"/>
          <p14:tracePt t="91642" x="6667500" y="4521200"/>
          <p14:tracePt t="91659" x="6667500" y="4495800"/>
          <p14:tracePt t="91696" x="6667500" y="4489450"/>
          <p14:tracePt t="91712" x="6661150" y="4483100"/>
          <p14:tracePt t="91776" x="6654800" y="4483100"/>
          <p14:tracePt t="91786" x="6648450" y="4502150"/>
          <p14:tracePt t="91792" x="6629400" y="4552950"/>
          <p14:tracePt t="91808" x="6610350" y="4622800"/>
          <p14:tracePt t="91824" x="6597650" y="4679950"/>
          <p14:tracePt t="91840" x="6597650" y="4699000"/>
          <p14:tracePt t="91864" x="6591300" y="4705350"/>
          <p14:tracePt t="91875" x="6591300" y="4711700"/>
          <p14:tracePt t="91985" x="6597650" y="4711700"/>
          <p14:tracePt t="91993" x="6597650" y="4705350"/>
          <p14:tracePt t="92001" x="6610350" y="4699000"/>
          <p14:tracePt t="92009" x="6616700" y="4673600"/>
          <p14:tracePt t="92025" x="6635750" y="4660900"/>
          <p14:tracePt t="92043" x="6635750" y="4654550"/>
          <p14:tracePt t="92046" x="6648450" y="4635500"/>
          <p14:tracePt t="92060" x="6654800" y="4584700"/>
          <p14:tracePt t="92077" x="6661150" y="4483100"/>
          <p14:tracePt t="92094" x="6667500" y="4330700"/>
          <p14:tracePt t="92110" x="6673850" y="4279900"/>
          <p14:tracePt t="92127" x="6680200" y="4241800"/>
          <p14:tracePt t="92144" x="6680200" y="4222750"/>
          <p14:tracePt t="92160" x="6680200" y="4216400"/>
          <p14:tracePt t="92217" x="6680200" y="4222750"/>
          <p14:tracePt t="92225" x="6673850" y="4273550"/>
          <p14:tracePt t="92233" x="6661150" y="4292600"/>
          <p14:tracePt t="92243" x="6654800" y="4330700"/>
          <p14:tracePt t="92249" x="6629400" y="4413250"/>
          <p14:tracePt t="92265" x="6604000" y="4476750"/>
          <p14:tracePt t="92277" x="6597650" y="4527550"/>
          <p14:tracePt t="92297" x="6591300" y="4572000"/>
          <p14:tracePt t="92311" x="6591300" y="4603750"/>
          <p14:tracePt t="92328" x="6591300" y="4635500"/>
          <p14:tracePt t="92344" x="6591300" y="4641850"/>
          <p14:tracePt t="92361" x="6591300" y="4654550"/>
          <p14:tracePt t="92378" x="6591300" y="4660900"/>
          <p14:tracePt t="92457" x="6597650" y="4660900"/>
          <p14:tracePt t="92465" x="6610350" y="4660900"/>
          <p14:tracePt t="92473" x="6610350" y="4654550"/>
          <p14:tracePt t="92481" x="6616700" y="4648200"/>
          <p14:tracePt t="92494" x="6623050" y="4622800"/>
          <p14:tracePt t="92511" x="6635750" y="4591050"/>
          <p14:tracePt t="92528" x="6654800" y="4527550"/>
          <p14:tracePt t="92545" x="6667500" y="4489450"/>
          <p14:tracePt t="92561" x="6673850" y="4476750"/>
          <p14:tracePt t="92578" x="6680200" y="4457700"/>
          <p14:tracePt t="92594" x="6680200" y="4451350"/>
          <p14:tracePt t="92689" x="6673850" y="4495800"/>
          <p14:tracePt t="92697" x="6673850" y="4521200"/>
          <p14:tracePt t="92705" x="6673850" y="4552950"/>
          <p14:tracePt t="92711" x="6673850" y="4610100"/>
          <p14:tracePt t="92737" x="6680200" y="4648200"/>
          <p14:tracePt t="92745" x="6692900" y="4679950"/>
          <p14:tracePt t="92761" x="6692900" y="4686300"/>
          <p14:tracePt t="92778" x="6692900" y="4705350"/>
          <p14:tracePt t="92795" x="6692900" y="4711700"/>
          <p14:tracePt t="92881" x="6705600" y="4711700"/>
          <p14:tracePt t="92889" x="6711950" y="4692650"/>
          <p14:tracePt t="92897" x="6724650" y="4667250"/>
          <p14:tracePt t="92913" x="6731000" y="4641850"/>
          <p14:tracePt t="92921" x="6731000" y="4629150"/>
          <p14:tracePt t="92929" x="6731000" y="4597400"/>
          <p14:tracePt t="92945" x="6737350" y="4572000"/>
          <p14:tracePt t="92962" x="6737350" y="4540250"/>
          <p14:tracePt t="92978" x="6737350" y="4508500"/>
          <p14:tracePt t="92995" x="6737350" y="4495800"/>
          <p14:tracePt t="93065" x="6737350" y="4502150"/>
          <p14:tracePt t="93073" x="6737350" y="4527550"/>
          <p14:tracePt t="93087" x="6718300" y="4597400"/>
          <p14:tracePt t="93097" x="6718300" y="4629150"/>
          <p14:tracePt t="93105" x="6718300" y="4654550"/>
          <p14:tracePt t="93113" x="6718300" y="4699000"/>
          <p14:tracePt t="93113" x="6718300" y="4711700"/>
          <p14:tracePt t="93129" x="6724650" y="4737100"/>
          <p14:tracePt t="93145" x="6731000" y="4743450"/>
          <p14:tracePt t="93162" x="6731000" y="4749800"/>
          <p14:tracePt t="93179" x="6737350" y="4756150"/>
          <p14:tracePt t="93196" x="6737350" y="4762500"/>
          <p14:tracePt t="93273" x="6743700" y="4743450"/>
          <p14:tracePt t="93281" x="6750050" y="4718050"/>
          <p14:tracePt t="93288" x="6756400" y="4699000"/>
          <p14:tracePt t="93297" x="6762750" y="4673600"/>
          <p14:tracePt t="93312" x="6762750" y="4660900"/>
          <p14:tracePt t="93328" x="6762750" y="4635500"/>
          <p14:tracePt t="93346" x="6762750" y="4610100"/>
          <p14:tracePt t="93363" x="6762750" y="4591050"/>
          <p14:tracePt t="93379" x="6762750" y="4584700"/>
          <p14:tracePt t="93465" x="6750050" y="4622800"/>
          <p14:tracePt t="93473" x="6743700" y="4648200"/>
          <p14:tracePt t="93477" x="6737350" y="4673600"/>
          <p14:tracePt t="93489" x="6731000" y="4699000"/>
          <p14:tracePt t="93496" x="6731000" y="4730750"/>
          <p14:tracePt t="93513" x="6731000" y="4737100"/>
          <p14:tracePt t="93638" x="6731000" y="4705350"/>
          <p14:tracePt t="93649" x="6731000" y="4692650"/>
          <p14:tracePt t="93662" x="6724650" y="4660900"/>
          <p14:tracePt t="93663" x="6718300" y="4629150"/>
          <p14:tracePt t="93679" x="6711950" y="4603750"/>
          <p14:tracePt t="93696" x="6699250" y="4578350"/>
          <p14:tracePt t="93713" x="6686550" y="4552950"/>
          <p14:tracePt t="93730" x="6680200" y="4527550"/>
          <p14:tracePt t="93746" x="6673850" y="4514850"/>
          <p14:tracePt t="93762" x="6667500" y="4508500"/>
          <p14:tracePt t="93873" x="6661150" y="4527550"/>
          <p14:tracePt t="93881" x="6648450" y="4559300"/>
          <p14:tracePt t="93897" x="6648450" y="4565650"/>
          <p14:tracePt t="93905" x="6648450" y="4591050"/>
          <p14:tracePt t="93921" x="6642100" y="4603750"/>
          <p14:tracePt t="93930" x="6635750" y="4616450"/>
          <p14:tracePt t="93947" x="6635750" y="4622800"/>
          <p14:tracePt t="94032" x="6642100" y="4622800"/>
          <p14:tracePt t="94040" x="6642100" y="4616450"/>
          <p14:tracePt t="94048" x="6648450" y="4597400"/>
          <p14:tracePt t="94056" x="6661150" y="4591050"/>
          <p14:tracePt t="94064" x="6667500" y="4572000"/>
          <p14:tracePt t="94081" x="6680200" y="4552950"/>
          <p14:tracePt t="9463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Coordination Number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4114800" cy="5638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Coordination number 6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Very common coordination number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400" dirty="0"/>
              <a:t>Ligands at vertices of octahedron or distorted octahedron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400" dirty="0"/>
              <a:t>Octahedron (O</a:t>
            </a:r>
            <a:r>
              <a:rPr lang="en-US" sz="2400" baseline="-25000" dirty="0"/>
              <a:t>h</a:t>
            </a:r>
            <a:r>
              <a:rPr lang="en-US" sz="2400" dirty="0"/>
              <a:t>)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400" dirty="0"/>
              <a:t>Tetragonal octahedron (D</a:t>
            </a:r>
            <a:r>
              <a:rPr lang="en-US" sz="2400" baseline="-25000" dirty="0"/>
              <a:t>4h</a:t>
            </a:r>
            <a:r>
              <a:rPr lang="en-US" sz="2400" dirty="0"/>
              <a:t>)</a:t>
            </a:r>
          </a:p>
          <a:p>
            <a:pPr marL="1600200" lvl="3">
              <a:lnSpc>
                <a:spcPct val="90000"/>
              </a:lnSpc>
            </a:pPr>
            <a:r>
              <a:rPr lang="en-US" sz="2400" dirty="0"/>
              <a:t>Elongated or contracted long z axis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400" dirty="0"/>
              <a:t>Rhombic (D</a:t>
            </a:r>
            <a:r>
              <a:rPr lang="en-US" sz="2400" baseline="-25000" dirty="0"/>
              <a:t>2h</a:t>
            </a:r>
            <a:r>
              <a:rPr lang="en-US" sz="2400" dirty="0"/>
              <a:t>)</a:t>
            </a:r>
          </a:p>
          <a:p>
            <a:pPr marL="1600200" lvl="3">
              <a:lnSpc>
                <a:spcPct val="90000"/>
              </a:lnSpc>
            </a:pPr>
            <a:r>
              <a:rPr lang="en-US" sz="2400" dirty="0"/>
              <a:t>Changes along 2 axis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400" dirty="0"/>
              <a:t>Trigonal distortion (D</a:t>
            </a:r>
            <a:r>
              <a:rPr lang="en-US" sz="2400" baseline="-25000" dirty="0"/>
              <a:t>3d</a:t>
            </a:r>
            <a:r>
              <a:rPr lang="en-US" sz="2400" dirty="0"/>
              <a:t>)</a:t>
            </a:r>
          </a:p>
          <a:p>
            <a:pPr marL="1143000" lvl="2" indent="-228600">
              <a:lnSpc>
                <a:spcPct val="90000"/>
              </a:lnSpc>
            </a:pP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95800" y="1219200"/>
            <a:ext cx="4495800" cy="5181600"/>
            <a:chOff x="2133600" y="914400"/>
            <a:chExt cx="5183188" cy="59436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914400"/>
              <a:ext cx="5183188" cy="5943600"/>
            </a:xfrm>
            <a:prstGeom prst="rect">
              <a:avLst/>
            </a:prstGeom>
            <a:noFill/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724400" y="2362200"/>
              <a:ext cx="1293813" cy="457200"/>
            </a:xfrm>
            <a:prstGeom prst="rect">
              <a:avLst/>
            </a:prstGeom>
            <a:solidFill>
              <a:srgbClr val="E5F98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b="1" baseline="-25000" dirty="0"/>
                <a:t>h</a:t>
              </a:r>
              <a:r>
                <a:rPr lang="en-US" b="1" baseline="30000" dirty="0"/>
                <a:t> </a:t>
              </a:r>
              <a:r>
                <a:rPr lang="en-US" b="1" dirty="0"/>
                <a:t>-&gt;D</a:t>
              </a:r>
              <a:r>
                <a:rPr lang="en-US" b="1" baseline="-25000" dirty="0"/>
                <a:t>4h</a:t>
              </a:r>
              <a:endParaRPr lang="en-US" dirty="0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886200" y="3810000"/>
              <a:ext cx="1293813" cy="457200"/>
            </a:xfrm>
            <a:prstGeom prst="rect">
              <a:avLst/>
            </a:prstGeom>
            <a:solidFill>
              <a:srgbClr val="E5F98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b="1" baseline="-25000" dirty="0"/>
                <a:t>h</a:t>
              </a:r>
              <a:r>
                <a:rPr lang="en-US" b="1" baseline="30000" dirty="0"/>
                <a:t> </a:t>
              </a:r>
              <a:r>
                <a:rPr lang="en-US" b="1" dirty="0"/>
                <a:t>-&gt;D</a:t>
              </a:r>
              <a:r>
                <a:rPr lang="en-US" b="1" baseline="-25000" dirty="0"/>
                <a:t>2h</a:t>
              </a:r>
              <a:endParaRPr lang="en-US" dirty="0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886200" y="5334000"/>
              <a:ext cx="1293813" cy="457200"/>
            </a:xfrm>
            <a:prstGeom prst="rect">
              <a:avLst/>
            </a:prstGeom>
            <a:solidFill>
              <a:srgbClr val="E5F98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b="1" baseline="-25000" dirty="0"/>
                <a:t>h</a:t>
              </a:r>
              <a:r>
                <a:rPr lang="en-US" b="1" baseline="30000" dirty="0"/>
                <a:t> </a:t>
              </a:r>
              <a:r>
                <a:rPr lang="en-US" b="1" dirty="0"/>
                <a:t>-&gt;D</a:t>
              </a:r>
              <a:r>
                <a:rPr lang="en-US" b="1" baseline="-25000" dirty="0"/>
                <a:t>3d</a:t>
              </a:r>
              <a:endParaRPr lang="en-US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6248400" y="2590800"/>
              <a:ext cx="304800" cy="3048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72200" y="2514600"/>
              <a:ext cx="43815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or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3"/>
    </mc:Choice>
    <mc:Fallback xmlns="">
      <p:transition spd="slow" advTm="4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607" x="5797550" y="2508250"/>
          <p14:tracePt t="5664" x="5797550" y="2501900"/>
          <p14:tracePt t="5672" x="5791200" y="2501900"/>
          <p14:tracePt t="5690" x="5778500" y="2482850"/>
          <p14:tracePt t="5707" x="5765800" y="2470150"/>
          <p14:tracePt t="5708" x="5753100" y="2457450"/>
          <p14:tracePt t="5723" x="5727700" y="2419350"/>
          <p14:tracePt t="5760" x="5683250" y="2362200"/>
          <p14:tracePt t="5761" x="5676900" y="2362200"/>
          <p14:tracePt t="5776" x="5664200" y="2349500"/>
          <p14:tracePt t="5792" x="5664200" y="2343150"/>
          <p14:tracePt t="5807" x="5657850" y="2343150"/>
          <p14:tracePt t="5823" x="5638800" y="2324100"/>
          <p14:tracePt t="5841" x="5588000" y="2298700"/>
          <p14:tracePt t="5857" x="5537200" y="2266950"/>
          <p14:tracePt t="5874" x="5480050" y="2235200"/>
          <p14:tracePt t="5891" x="5454650" y="2222500"/>
          <p14:tracePt t="5907" x="5448300" y="2222500"/>
          <p14:tracePt t="5924" x="5435600" y="2222500"/>
          <p14:tracePt t="5941" x="5429250" y="2222500"/>
          <p14:tracePt t="5957" x="5384800" y="2209800"/>
          <p14:tracePt t="5974" x="5346700" y="2197100"/>
          <p14:tracePt t="5991" x="5314950" y="2197100"/>
          <p14:tracePt t="6008" x="5295900" y="2197100"/>
          <p14:tracePt t="6024" x="5232400" y="2184400"/>
          <p14:tracePt t="6041" x="5175250" y="2165350"/>
          <p14:tracePt t="6058" x="5092700" y="2146300"/>
          <p14:tracePt t="6075" x="5010150" y="2127250"/>
          <p14:tracePt t="6091" x="4972050" y="2120900"/>
          <p14:tracePt t="6107" x="4965700" y="2120900"/>
          <p14:tracePt t="6144" x="4953000" y="2120900"/>
          <p14:tracePt t="6160" x="4946650" y="2120900"/>
          <p14:tracePt t="6161" x="4921250" y="2120900"/>
          <p14:tracePt t="6174" x="4876800" y="2120900"/>
          <p14:tracePt t="6191" x="4832350" y="2120900"/>
          <p14:tracePt t="6208" x="4819650" y="2120900"/>
          <p14:tracePt t="6225" x="4787900" y="2127250"/>
          <p14:tracePt t="6245" x="4749800" y="2159000"/>
          <p14:tracePt t="6257" x="4699000" y="2209800"/>
          <p14:tracePt t="6274" x="4641850" y="2260600"/>
          <p14:tracePt t="6291" x="4597400" y="2298700"/>
          <p14:tracePt t="6308" x="4572000" y="2349500"/>
          <p14:tracePt t="6325" x="4540250" y="2432050"/>
          <p14:tracePt t="6342" x="4527550" y="2457450"/>
          <p14:tracePt t="6358" x="4521200" y="2552700"/>
          <p14:tracePt t="6375" x="4514850" y="2597150"/>
          <p14:tracePt t="6391" x="4508500" y="2673350"/>
          <p14:tracePt t="6408" x="4508500" y="2743200"/>
          <p14:tracePt t="6425" x="4495800" y="2882900"/>
          <p14:tracePt t="6442" x="4489450" y="2971800"/>
          <p14:tracePt t="6458" x="4489450" y="3060700"/>
          <p14:tracePt t="6474" x="4495800" y="3149600"/>
          <p14:tracePt t="6491" x="4521200" y="3200400"/>
          <p14:tracePt t="6508" x="4533900" y="3263900"/>
          <p14:tracePt t="6525" x="4552950" y="3302000"/>
          <p14:tracePt t="6542" x="4552950" y="3308350"/>
          <p14:tracePt t="6558" x="4565650" y="3327400"/>
          <p14:tracePt t="6575" x="4584700" y="3333750"/>
          <p14:tracePt t="6592" x="4616450" y="3340100"/>
          <p14:tracePt t="6609" x="4648200" y="3340100"/>
          <p14:tracePt t="6625" x="4692650" y="3346450"/>
          <p14:tracePt t="6642" x="4768850" y="3346450"/>
          <p14:tracePt t="6659" x="4845050" y="3365500"/>
          <p14:tracePt t="6675" x="4908550" y="3371850"/>
          <p14:tracePt t="6692" x="4991100" y="3371850"/>
          <p14:tracePt t="6709" x="5073650" y="3359150"/>
          <p14:tracePt t="6725" x="5137150" y="3340100"/>
          <p14:tracePt t="6742" x="5162550" y="3327400"/>
          <p14:tracePt t="6759" x="5264150" y="3276600"/>
          <p14:tracePt t="6775" x="5334000" y="3244850"/>
          <p14:tracePt t="6793" x="5384800" y="3194050"/>
          <p14:tracePt t="6809" x="5416550" y="3155950"/>
          <p14:tracePt t="6825" x="5492750" y="3022600"/>
          <p14:tracePt t="6842" x="5511800" y="2952750"/>
          <p14:tracePt t="6859" x="5530850" y="2901950"/>
          <p14:tracePt t="6877" x="5562600" y="2838450"/>
          <p14:tracePt t="6893" x="5581650" y="2743200"/>
          <p14:tracePt t="6910" x="5600700" y="2590800"/>
          <p14:tracePt t="6927" x="5600700" y="2489200"/>
          <p14:tracePt t="6944" x="5600700" y="2438400"/>
          <p14:tracePt t="6960" x="5568950" y="2146300"/>
          <p14:tracePt t="6977" x="5556250" y="2057400"/>
          <p14:tracePt t="6994" x="5518150" y="1981200"/>
          <p14:tracePt t="7010" x="5461000" y="1892300"/>
          <p14:tracePt t="7027" x="5435600" y="1860550"/>
          <p14:tracePt t="7044" x="5397500" y="1816100"/>
          <p14:tracePt t="7061" x="5372100" y="1784350"/>
          <p14:tracePt t="7076" x="5334000" y="1746250"/>
          <p14:tracePt t="7094" x="5289550" y="1708150"/>
          <p14:tracePt t="7110" x="5187950" y="1631950"/>
          <p14:tracePt t="7127" x="5130800" y="1606550"/>
          <p14:tracePt t="7144" x="5099050" y="1593850"/>
          <p14:tracePt t="7160" x="4991100" y="1549400"/>
          <p14:tracePt t="7177" x="4953000" y="1543050"/>
          <p14:tracePt t="7194" x="4940300" y="1543050"/>
          <p14:tracePt t="7211" x="4933950" y="1536700"/>
          <p14:tracePt t="7257" x="4908550" y="1549400"/>
          <p14:tracePt t="7265" x="4895850" y="1562100"/>
          <p14:tracePt t="7277" x="4876800" y="1574800"/>
          <p14:tracePt t="7281" x="4806950" y="1631950"/>
          <p14:tracePt t="7297" x="4749800" y="1689100"/>
          <p14:tracePt t="7313" x="4667250" y="1778000"/>
          <p14:tracePt t="7327" x="4603750" y="1866900"/>
          <p14:tracePt t="7344" x="4578350" y="1898650"/>
          <p14:tracePt t="7360" x="4508500" y="2051050"/>
          <p14:tracePt t="7378" x="4464050" y="2222500"/>
          <p14:tracePt t="7394" x="4451350" y="2324100"/>
          <p14:tracePt t="7411" x="4425950" y="2425700"/>
          <p14:tracePt t="7428" x="4413250" y="2527300"/>
          <p14:tracePt t="7444" x="4406900" y="2584450"/>
          <p14:tracePt t="7461" x="4406900" y="2647950"/>
          <p14:tracePt t="7478" x="4400550" y="2711450"/>
          <p14:tracePt t="7494" x="4413250" y="2768600"/>
          <p14:tracePt t="7512" x="4425950" y="2819400"/>
          <p14:tracePt t="7528" x="4445000" y="2882900"/>
          <p14:tracePt t="7545" x="4502150" y="3009900"/>
          <p14:tracePt t="7561" x="4552950" y="3105150"/>
          <p14:tracePt t="7578" x="4597400" y="3181350"/>
          <p14:tracePt t="7595" x="4673600" y="3282950"/>
          <p14:tracePt t="7611" x="4705350" y="3327400"/>
          <p14:tracePt t="7628" x="4749800" y="3359150"/>
          <p14:tracePt t="7645" x="4794250" y="3371850"/>
          <p14:tracePt t="7661" x="4806950" y="3371850"/>
          <p14:tracePt t="7678" x="4819650" y="3371850"/>
          <p14:tracePt t="7694" x="4838700" y="3378200"/>
          <p14:tracePt t="7711" x="4870450" y="3378200"/>
          <p14:tracePt t="7728" x="4984750" y="3371850"/>
          <p14:tracePt t="7745" x="5092700" y="3359150"/>
          <p14:tracePt t="7761" x="5194300" y="3333750"/>
          <p14:tracePt t="7778" x="5295900" y="3308350"/>
          <p14:tracePt t="7795" x="5410200" y="3276600"/>
          <p14:tracePt t="7811" x="5575300" y="3200400"/>
          <p14:tracePt t="7828" x="5676900" y="3111500"/>
          <p14:tracePt t="7845" x="5734050" y="3028950"/>
          <p14:tracePt t="7862" x="5784850" y="2901950"/>
          <p14:tracePt t="7878" x="5810250" y="2787650"/>
          <p14:tracePt t="7894" x="5842000" y="2641600"/>
          <p14:tracePt t="7912" x="5842000" y="2552700"/>
          <p14:tracePt t="7928" x="5835650" y="2438400"/>
          <p14:tracePt t="7946" x="5784850" y="2343150"/>
          <p14:tracePt t="7961" x="5765800" y="2298700"/>
          <p14:tracePt t="7978" x="5689600" y="2209800"/>
          <p14:tracePt t="7995" x="5664200" y="2159000"/>
          <p14:tracePt t="8012" x="5588000" y="2076450"/>
          <p14:tracePt t="8029" x="5511800" y="2006600"/>
          <p14:tracePt t="8046" x="5429250" y="1924050"/>
          <p14:tracePt t="8062" x="5372100" y="1879600"/>
          <p14:tracePt t="8079" x="5334000" y="1854200"/>
          <p14:tracePt t="8095" x="5283200" y="1828800"/>
          <p14:tracePt t="8112" x="5213350" y="1797050"/>
          <p14:tracePt t="8130" x="5194300" y="1790700"/>
          <p14:tracePt t="8145" x="5130800" y="1765300"/>
          <p14:tracePt t="8162" x="5105400" y="1758950"/>
          <p14:tracePt t="8201" x="5080000" y="1758950"/>
          <p14:tracePt t="8212" x="5067300" y="1758950"/>
          <p14:tracePt t="8214" x="5003800" y="1758950"/>
          <p14:tracePt t="8229" x="4870450" y="1765300"/>
          <p14:tracePt t="8245" x="4813300" y="1765300"/>
          <p14:tracePt t="8262" x="4756150" y="1771650"/>
          <p14:tracePt t="8279" x="4749800" y="1784350"/>
          <p14:tracePt t="8295" x="4718050" y="1790700"/>
          <p14:tracePt t="8312" x="4603750" y="1873250"/>
          <p14:tracePt t="8329" x="4572000" y="1898650"/>
          <p14:tracePt t="8346" x="4451350" y="2012950"/>
          <p14:tracePt t="8363" x="4387850" y="2089150"/>
          <p14:tracePt t="8379" x="4337050" y="2146300"/>
          <p14:tracePt t="8396" x="4286250" y="2228850"/>
          <p14:tracePt t="8413" x="4260850" y="2273300"/>
          <p14:tracePt t="8429" x="4235450" y="2330450"/>
          <p14:tracePt t="8446" x="4222750" y="2400300"/>
          <p14:tracePt t="8463" x="4216400" y="2482850"/>
          <p14:tracePt t="8479" x="4210050" y="2603500"/>
          <p14:tracePt t="8496" x="4203700" y="2800350"/>
          <p14:tracePt t="8513" x="4203700" y="3003550"/>
          <p14:tracePt t="8529" x="4210050" y="3060700"/>
          <p14:tracePt t="8546" x="4248150" y="3219450"/>
          <p14:tracePt t="8563" x="4267200" y="3295650"/>
          <p14:tracePt t="8580" x="4286250" y="3327400"/>
          <p14:tracePt t="8596" x="4311650" y="3378200"/>
          <p14:tracePt t="8613" x="4343400" y="3422650"/>
          <p14:tracePt t="8629" x="4432300" y="3492500"/>
          <p14:tracePt t="8645" x="4508500" y="3530600"/>
          <p14:tracePt t="8662" x="4578350" y="3543300"/>
          <p14:tracePt t="8679" x="4679950" y="3556000"/>
          <p14:tracePt t="8695" x="4749800" y="3562350"/>
          <p14:tracePt t="8711" x="4927600" y="3575050"/>
          <p14:tracePt t="8728" x="4940300" y="3575050"/>
          <p14:tracePt t="8746" x="5105400" y="3568700"/>
          <p14:tracePt t="8762" x="5270500" y="3511550"/>
          <p14:tracePt t="8778" x="5441950" y="3454400"/>
          <p14:tracePt t="8795" x="5613400" y="3359150"/>
          <p14:tracePt t="8812" x="5715000" y="3270250"/>
          <p14:tracePt t="8829" x="5727700" y="3232150"/>
          <p14:tracePt t="8846" x="5740400" y="3194050"/>
          <p14:tracePt t="8862" x="5740400" y="3162300"/>
          <p14:tracePt t="8879" x="5740400" y="2997200"/>
          <p14:tracePt t="8896" x="5715000" y="2914650"/>
          <p14:tracePt t="8912" x="5676900" y="2819400"/>
          <p14:tracePt t="8929" x="5651500" y="2768600"/>
          <p14:tracePt t="8946" x="5530850" y="2597150"/>
          <p14:tracePt t="8962" x="5467350" y="2520950"/>
          <p14:tracePt t="8979" x="5429250" y="2470150"/>
          <p14:tracePt t="8996" x="5353050" y="2381250"/>
          <p14:tracePt t="9012" x="5295900" y="2317750"/>
          <p14:tracePt t="9029" x="5257800" y="2273300"/>
          <p14:tracePt t="9046" x="5219700" y="2235200"/>
          <p14:tracePt t="9063" x="5187950" y="2209800"/>
          <p14:tracePt t="9079" x="5105400" y="2171700"/>
          <p14:tracePt t="9096" x="5073650" y="2159000"/>
          <p14:tracePt t="9113" x="5060950" y="2152650"/>
          <p14:tracePt t="9130" x="5054600" y="2152650"/>
          <p14:tracePt t="9145" x="4991100" y="2127250"/>
          <p14:tracePt t="9163" x="4959350" y="2114550"/>
          <p14:tracePt t="9180" x="4927600" y="2108200"/>
          <p14:tracePt t="9196" x="4876800" y="2108200"/>
          <p14:tracePt t="9213" x="4819650" y="2108200"/>
          <p14:tracePt t="9230" x="4724400" y="2108200"/>
          <p14:tracePt t="9246" x="4622800" y="2108200"/>
          <p14:tracePt t="9263" x="4572000" y="2108200"/>
          <p14:tracePt t="9280" x="4565650" y="2108200"/>
          <p14:tracePt t="9297" x="4552950" y="2108200"/>
          <p14:tracePt t="9312" x="4540250" y="2108200"/>
          <p14:tracePt t="9329" x="4527550" y="2108200"/>
          <p14:tracePt t="9347" x="4508500" y="2120900"/>
          <p14:tracePt t="9364" x="4489450" y="2139950"/>
          <p14:tracePt t="9380" x="4470400" y="2171700"/>
          <p14:tracePt t="9397" x="4445000" y="2247900"/>
          <p14:tracePt t="9413" x="4425950" y="2349500"/>
          <p14:tracePt t="9429" x="4419600" y="2444750"/>
          <p14:tracePt t="9447" x="4425950" y="2565400"/>
          <p14:tracePt t="9464" x="4438650" y="2597150"/>
          <p14:tracePt t="9479" x="4470400" y="2660650"/>
          <p14:tracePt t="9497" x="4489450" y="2698750"/>
          <p14:tracePt t="9514" x="4502150" y="2736850"/>
          <p14:tracePt t="9530" x="4508500" y="2749550"/>
          <p14:tracePt t="9547" x="4514850" y="2768600"/>
          <p14:tracePt t="9565" x="4514850" y="2774950"/>
          <p14:tracePt t="9580" x="4514850" y="2787650"/>
          <p14:tracePt t="9597" x="4514850" y="2794000"/>
          <p14:tracePt t="9614" x="4521200" y="2806700"/>
          <p14:tracePt t="9630" x="4521200" y="2813050"/>
          <p14:tracePt t="9647" x="4527550" y="2825750"/>
          <p14:tracePt t="9664" x="4527550" y="2844800"/>
          <p14:tracePt t="9681" x="4533900" y="2857500"/>
          <p14:tracePt t="9697" x="4546600" y="2870200"/>
          <p14:tracePt t="9713" x="4552950" y="2882900"/>
          <p14:tracePt t="9730" x="4559300" y="2882900"/>
          <p14:tracePt t="9747" x="4559300" y="2889250"/>
          <p14:tracePt t="9764" x="4578350" y="2908300"/>
          <p14:tracePt t="9781" x="4591050" y="2914650"/>
          <p14:tracePt t="9880" x="4603750" y="2921000"/>
          <p14:tracePt t="9891" x="0" y="0"/>
        </p14:tracePtLst>
        <p14:tracePtLst>
          <p14:tracePt t="12344" x="5080000" y="3067050"/>
          <p14:tracePt t="12600" x="5080000" y="3073400"/>
          <p14:tracePt t="12610" x="5073650" y="3092450"/>
          <p14:tracePt t="12616" x="5073650" y="3105150"/>
          <p14:tracePt t="12624" x="5073650" y="3130550"/>
          <p14:tracePt t="12635" x="5073650" y="3181350"/>
          <p14:tracePt t="12653" x="5073650" y="3257550"/>
          <p14:tracePt t="12668" x="5073650" y="3289300"/>
          <p14:tracePt t="12685" x="5080000" y="3321050"/>
          <p14:tracePt t="12702" x="5080000" y="3340100"/>
          <p14:tracePt t="12719" x="5080000" y="3384550"/>
          <p14:tracePt t="12736" x="5092700" y="3429000"/>
          <p14:tracePt t="12752" x="5092700" y="3460750"/>
          <p14:tracePt t="12769" x="5092700" y="3473450"/>
          <p14:tracePt t="12808" x="5092700" y="3486150"/>
          <p14:tracePt t="12840" x="5099050" y="3492500"/>
          <p14:tracePt t="12928" x="5099050" y="3448050"/>
          <p14:tracePt t="12936" x="5105400" y="3390900"/>
          <p14:tracePt t="12944" x="5118100" y="3232150"/>
          <p14:tracePt t="12960" x="5124450" y="3067050"/>
          <p14:tracePt t="12975" x="5111750" y="2889250"/>
          <p14:tracePt t="12991" x="5111750" y="2806700"/>
          <p14:tracePt t="13004" x="5086350" y="2603500"/>
          <p14:tracePt t="13019" x="5067300" y="2476500"/>
          <p14:tracePt t="13036" x="5060950" y="2413000"/>
          <p14:tracePt t="13052" x="5054600" y="2324100"/>
          <p14:tracePt t="13069" x="5048250" y="2279650"/>
          <p14:tracePt t="13085" x="5041900" y="2203450"/>
          <p14:tracePt t="13103" x="5035550" y="2133600"/>
          <p14:tracePt t="13119" x="5029200" y="2044700"/>
          <p14:tracePt t="13136" x="5022850" y="2000250"/>
          <p14:tracePt t="13153" x="5022850" y="1924050"/>
          <p14:tracePt t="13169" x="5016500" y="1885950"/>
          <p14:tracePt t="13186" x="5016500" y="1879600"/>
          <p14:tracePt t="13203" x="5003800" y="1841500"/>
          <p14:tracePt t="13351" x="5003800" y="1885950"/>
          <p14:tracePt t="13362" x="5003800" y="1924050"/>
          <p14:tracePt t="13370" x="5016500" y="1968500"/>
          <p14:tracePt t="13370" x="5029200" y="2025650"/>
          <p14:tracePt t="13386" x="5041900" y="2114550"/>
          <p14:tracePt t="13402" x="5086350" y="2216150"/>
          <p14:tracePt t="13419" x="5092700" y="2254250"/>
          <p14:tracePt t="13436" x="5092700" y="2273300"/>
          <p14:tracePt t="13453" x="5092700" y="2286000"/>
          <p14:tracePt t="13470" x="5092700" y="2298700"/>
          <p14:tracePt t="13486" x="5092700" y="2305050"/>
          <p14:tracePt t="13503" x="5092700" y="2317750"/>
          <p14:tracePt t="13520" x="5092700" y="2336800"/>
          <p14:tracePt t="13537" x="5092700" y="2374900"/>
          <p14:tracePt t="13553" x="5092700" y="2400300"/>
          <p14:tracePt t="13570" x="5092700" y="2413000"/>
          <p14:tracePt t="13736" x="5086350" y="2413000"/>
          <p14:tracePt t="13743" x="5080000" y="2406650"/>
          <p14:tracePt t="13784" x="5080000" y="2400300"/>
          <p14:tracePt t="13792" x="5080000" y="2387600"/>
          <p14:tracePt t="13812" x="5073650" y="2368550"/>
          <p14:tracePt t="13819" x="5067300" y="2362200"/>
          <p14:tracePt t="13837" x="5067300" y="2355850"/>
          <p14:tracePt t="13838" x="5060950" y="2355850"/>
          <p14:tracePt t="13944" x="5060950" y="2381250"/>
          <p14:tracePt t="13952" x="5060950" y="2393950"/>
          <p14:tracePt t="13959" x="5060950" y="2425700"/>
          <p14:tracePt t="13967" x="5067300" y="2451100"/>
          <p14:tracePt t="13975" x="5080000" y="2489200"/>
          <p14:tracePt t="14004" x="5086350" y="2559050"/>
          <p14:tracePt t="14005" x="5086350" y="2609850"/>
          <p14:tracePt t="14021" x="5092700" y="2660650"/>
          <p14:tracePt t="14038" x="5086350" y="2724150"/>
          <p14:tracePt t="14053" x="5067300" y="2806700"/>
          <p14:tracePt t="14070" x="5010150" y="3028950"/>
          <p14:tracePt t="14088" x="4984750" y="3187700"/>
          <p14:tracePt t="14104" x="4953000" y="3302000"/>
          <p14:tracePt t="14121" x="4946650" y="3340100"/>
          <p14:tracePt t="14138" x="4946650" y="3352800"/>
          <p14:tracePt t="14154" x="4946650" y="3359150"/>
          <p14:tracePt t="14171" x="4946650" y="3365500"/>
          <p14:tracePt t="14391" x="4953000" y="3365500"/>
          <p14:tracePt t="14400" x="4959350" y="3365500"/>
          <p14:tracePt t="14415" x="4965700" y="3365500"/>
          <p14:tracePt t="14423" x="4984750" y="3333750"/>
          <p14:tracePt t="14431" x="5010150" y="3308350"/>
          <p14:tracePt t="14439" x="5035550" y="3251200"/>
          <p14:tracePt t="14439" x="5048250" y="3238500"/>
          <p14:tracePt t="14456" x="5067300" y="3194050"/>
          <p14:tracePt t="14472" x="5080000" y="3168650"/>
          <p14:tracePt t="14488" x="5086350" y="3143250"/>
          <p14:tracePt t="14505" x="5092700" y="3124200"/>
          <p14:tracePt t="14522" x="5092700" y="3092450"/>
          <p14:tracePt t="14538" x="5092700" y="3073400"/>
          <p14:tracePt t="14554" x="5092700" y="3060700"/>
          <p14:tracePt t="14711" x="5092700" y="3054350"/>
          <p14:tracePt t="14720" x="5092700" y="3041650"/>
          <p14:tracePt t="14724" x="5086350" y="3028950"/>
          <p14:tracePt t="14739" x="5086350" y="3009900"/>
          <p14:tracePt t="14739" x="5080000" y="2990850"/>
          <p14:tracePt t="14755" x="5080000" y="2946400"/>
          <p14:tracePt t="14771" x="5073650" y="2914650"/>
          <p14:tracePt t="14788" x="5073650" y="2863850"/>
          <p14:tracePt t="14805" x="5073650" y="2838450"/>
          <p14:tracePt t="14822" x="5067300" y="2800350"/>
          <p14:tracePt t="14838" x="5060950" y="2762250"/>
          <p14:tracePt t="14855" x="5054600" y="2705100"/>
          <p14:tracePt t="14872" x="5048250" y="2667000"/>
          <p14:tracePt t="14889" x="5048250" y="2654300"/>
          <p14:tracePt t="14906" x="5048250" y="2641600"/>
          <p14:tracePt t="15007" x="5048250" y="2647950"/>
          <p14:tracePt t="15015" x="5041900" y="2698750"/>
          <p14:tracePt t="15023" x="5067300" y="2794000"/>
          <p14:tracePt t="15032" x="5073650" y="2819400"/>
          <p14:tracePt t="15040" x="5086350" y="2838450"/>
          <p14:tracePt t="15040" x="5092700" y="2844800"/>
          <p14:tracePt t="15063" x="5092700" y="2870200"/>
          <p14:tracePt t="15079" x="5092700" y="2882900"/>
          <p14:tracePt t="15088" x="5099050" y="2895600"/>
          <p14:tracePt t="15199" x="5105400" y="2895600"/>
          <p14:tracePt t="15207" x="5118100" y="2895600"/>
          <p14:tracePt t="15216" x="5130800" y="2895600"/>
          <p14:tracePt t="15223" x="5194300" y="2901950"/>
          <p14:tracePt t="15223" x="5219700" y="2901950"/>
          <p14:tracePt t="15240" x="5251450" y="2914650"/>
          <p14:tracePt t="15272" x="5276850" y="2921000"/>
          <p14:tracePt t="15273" x="5283200" y="2921000"/>
          <p14:tracePt t="15289" x="5295900" y="2921000"/>
          <p14:tracePt t="15306" x="5327650" y="2921000"/>
          <p14:tracePt t="15323" x="5340350" y="2927350"/>
          <p14:tracePt t="15339" x="5353050" y="2927350"/>
          <p14:tracePt t="15357" x="5365750" y="2927350"/>
          <p14:tracePt t="15519" x="5365750" y="2914650"/>
          <p14:tracePt t="15535" x="5359400" y="2901950"/>
          <p14:tracePt t="15549" x="5340350" y="2882900"/>
          <p14:tracePt t="15550" x="5334000" y="2876550"/>
          <p14:tracePt t="15556" x="5295900" y="2844800"/>
          <p14:tracePt t="15573" x="5257800" y="2800350"/>
          <p14:tracePt t="15589" x="5245100" y="2800350"/>
          <p14:tracePt t="15606" x="5238750" y="2794000"/>
          <p14:tracePt t="15623" x="5226050" y="2781300"/>
          <p14:tracePt t="15640" x="5219700" y="2768600"/>
          <p14:tracePt t="15656" x="5213350" y="2755900"/>
          <p14:tracePt t="15673" x="5207000" y="2749550"/>
          <p14:tracePt t="15689" x="5200650" y="2743200"/>
          <p14:tracePt t="15728" x="5200650" y="2736850"/>
          <p14:tracePt t="15752" x="5194300" y="2730500"/>
          <p14:tracePt t="15815" x="5213350" y="2774950"/>
          <p14:tracePt t="15823" x="5308600" y="2889250"/>
          <p14:tracePt t="15832" x="5340350" y="2927350"/>
          <p14:tracePt t="15847" x="5480050" y="3041650"/>
          <p14:tracePt t="15863" x="5562600" y="3111500"/>
          <p14:tracePt t="15879" x="5568950" y="3117850"/>
          <p14:tracePt t="15935" x="5575300" y="3117850"/>
          <p14:tracePt t="15951" x="5588000" y="3117850"/>
          <p14:tracePt t="15966" x="5594350" y="3117850"/>
          <p14:tracePt t="15983" x="5607050" y="3117850"/>
          <p14:tracePt t="16103" x="5600700" y="3117850"/>
          <p14:tracePt t="16111" x="5562600" y="3073400"/>
          <p14:tracePt t="16119" x="5543550" y="3022600"/>
          <p14:tracePt t="16128" x="5461000" y="2927350"/>
          <p14:tracePt t="16143" x="5353050" y="2813050"/>
          <p14:tracePt t="16159" x="5289550" y="2724150"/>
          <p14:tracePt t="16174" x="5251450" y="2679700"/>
          <p14:tracePt t="16191" x="5213350" y="2635250"/>
          <p14:tracePt t="16208" x="5194300" y="2622550"/>
          <p14:tracePt t="16224" x="5181600" y="2616200"/>
          <p14:tracePt t="16240" x="5143500" y="2584450"/>
          <p14:tracePt t="16257" x="5080000" y="2514600"/>
          <p14:tracePt t="16274" x="4991100" y="2406650"/>
          <p14:tracePt t="16291" x="4927600" y="2330450"/>
          <p14:tracePt t="16308" x="4921250" y="2305050"/>
          <p14:tracePt t="16325" x="4921250" y="2298700"/>
          <p14:tracePt t="16341" x="4921250" y="2279650"/>
          <p14:tracePt t="16358" x="4921250" y="2273300"/>
          <p14:tracePt t="16374" x="4921250" y="2266950"/>
          <p14:tracePt t="16495" x="4921250" y="2260600"/>
          <p14:tracePt t="16592" x="4933950" y="2311400"/>
          <p14:tracePt t="16600" x="4940300" y="2349500"/>
          <p14:tracePt t="16607" x="4965700" y="2432050"/>
          <p14:tracePt t="16625" x="4978400" y="2470150"/>
          <p14:tracePt t="16625" x="5003800" y="2520950"/>
          <p14:tracePt t="16642" x="5029200" y="2584450"/>
          <p14:tracePt t="16659" x="5048250" y="2622550"/>
          <p14:tracePt t="16674" x="5054600" y="2641600"/>
          <p14:tracePt t="16692" x="5054600" y="2654300"/>
          <p14:tracePt t="16708" x="5060950" y="2673350"/>
          <p14:tracePt t="16726" x="5067300" y="2692400"/>
          <p14:tracePt t="16741" x="5067300" y="2730500"/>
          <p14:tracePt t="16758" x="5054600" y="2876550"/>
          <p14:tracePt t="16776" x="5003800" y="3079750"/>
          <p14:tracePt t="16792" x="4978400" y="3206750"/>
          <p14:tracePt t="16808" x="4965700" y="3257550"/>
          <p14:tracePt t="16825" x="4965700" y="3270250"/>
          <p14:tracePt t="16927" x="4984750" y="3225800"/>
          <p14:tracePt t="16935" x="5010150" y="3168650"/>
          <p14:tracePt t="16943" x="5035550" y="3054350"/>
          <p14:tracePt t="16959" x="5041900" y="3009900"/>
          <p14:tracePt t="16966" x="5060950" y="2971800"/>
          <p14:tracePt t="16966" x="5073650" y="2927350"/>
          <p14:tracePt t="16980" x="5099050" y="2825750"/>
          <p14:tracePt t="16992" x="5124450" y="2724150"/>
          <p14:tracePt t="17009" x="5143500" y="2622550"/>
          <p14:tracePt t="17026" x="5156200" y="2501900"/>
          <p14:tracePt t="17042" x="5162550" y="2457450"/>
          <p14:tracePt t="17059" x="5162550" y="2419350"/>
          <p14:tracePt t="17076" x="5162550" y="2400300"/>
          <p14:tracePt t="17092" x="5168900" y="2381250"/>
          <p14:tracePt t="17109" x="5168900" y="2362200"/>
          <p14:tracePt t="17224" x="5168900" y="2393950"/>
          <p14:tracePt t="17231" x="5168900" y="2400300"/>
          <p14:tracePt t="17242" x="5168900" y="2419350"/>
          <p14:tracePt t="17242" x="5168900" y="2438400"/>
          <p14:tracePt t="17259" x="5168900" y="2482850"/>
          <p14:tracePt t="17276" x="5168900" y="2540000"/>
          <p14:tracePt t="17292" x="5168900" y="2616200"/>
          <p14:tracePt t="17309" x="5168900" y="2717800"/>
          <p14:tracePt t="17326" x="5162550" y="2857500"/>
          <p14:tracePt t="17343" x="5137150" y="3067050"/>
          <p14:tracePt t="17360" x="5124450" y="3219450"/>
          <p14:tracePt t="17376" x="5124450" y="3244850"/>
          <p14:tracePt t="17392" x="5124450" y="3251200"/>
          <p14:tracePt t="17471" x="5124450" y="3238500"/>
          <p14:tracePt t="17479" x="5130800" y="3213100"/>
          <p14:tracePt t="17487" x="5137150" y="3187700"/>
          <p14:tracePt t="17495" x="5137150" y="3155950"/>
          <p14:tracePt t="17503" x="5143500" y="3124200"/>
          <p14:tracePt t="17511" x="5143500" y="3054350"/>
          <p14:tracePt t="17511" x="5156200" y="3009900"/>
          <p14:tracePt t="17527" x="5156200" y="2984500"/>
          <p14:tracePt t="17542" x="5149850" y="2774950"/>
          <p14:tracePt t="17559" x="5092700" y="2527300"/>
          <p14:tracePt t="17577" x="5073650" y="2413000"/>
          <p14:tracePt t="17593" x="5067300" y="2368550"/>
          <p14:tracePt t="17610" x="5060950" y="2324100"/>
          <p14:tracePt t="17626" x="5054600" y="2279650"/>
          <p14:tracePt t="17643" x="5048250" y="2247900"/>
          <p14:tracePt t="17660" x="5048250" y="2235200"/>
          <p14:tracePt t="17896" x="5048250" y="2260600"/>
          <p14:tracePt t="17904" x="5048250" y="2279650"/>
          <p14:tracePt t="17912" x="5048250" y="2330450"/>
          <p14:tracePt t="17928" x="5048250" y="2349500"/>
          <p14:tracePt t="17936" x="5048250" y="2406650"/>
          <p14:tracePt t="17944" x="5048250" y="2470150"/>
          <p14:tracePt t="17969" x="5029200" y="2533650"/>
          <p14:tracePt t="17978" x="5022850" y="2609850"/>
          <p14:tracePt t="17995" x="4997450" y="2698750"/>
          <p14:tracePt t="18012" x="4978400" y="2895600"/>
          <p14:tracePt t="18028" x="4972050" y="3009900"/>
          <p14:tracePt t="18044" x="4965700" y="3067050"/>
          <p14:tracePt t="18061" x="4965700" y="3086100"/>
          <p14:tracePt t="18079" x="4959350" y="3117850"/>
          <p14:tracePt t="18095" x="4959350" y="3130550"/>
          <p14:tracePt t="18112" x="4959350" y="3168650"/>
          <p14:tracePt t="18129" x="4959350" y="3175000"/>
          <p14:tracePt t="18145" x="4959350" y="3181350"/>
          <p14:tracePt t="18162" x="4959350" y="3187700"/>
          <p14:tracePt t="18179" x="4959350" y="3200400"/>
          <p14:tracePt t="18195" x="4959350" y="3219450"/>
          <p14:tracePt t="18212" x="4959350" y="3232150"/>
          <p14:tracePt t="18229" x="4959350" y="3244850"/>
          <p14:tracePt t="18280" x="4965700" y="3244850"/>
          <p14:tracePt t="18312" x="4972050" y="3244850"/>
          <p14:tracePt t="18336" x="4978400" y="3238500"/>
          <p14:tracePt t="18344" x="4991100" y="3194050"/>
          <p14:tracePt t="18352" x="5003800" y="3149600"/>
          <p14:tracePt t="18360" x="5003800" y="3079750"/>
          <p14:tracePt t="18368" x="5010150" y="2971800"/>
          <p14:tracePt t="18392" x="5010150" y="2825750"/>
          <p14:tracePt t="18400" x="4997450" y="2698750"/>
          <p14:tracePt t="18416" x="4959350" y="2584450"/>
          <p14:tracePt t="18432" x="4921250" y="2482850"/>
          <p14:tracePt t="18446" x="4870450" y="2374900"/>
          <p14:tracePt t="18462" x="4870450" y="2368550"/>
          <p14:tracePt t="18656" x="4864100" y="2368550"/>
          <p14:tracePt t="18680" x="4851400" y="2368550"/>
          <p14:tracePt t="18688" x="4845050" y="2368550"/>
          <p14:tracePt t="18696" x="4832350" y="2368550"/>
          <p14:tracePt t="18701" x="4819650" y="2368550"/>
          <p14:tracePt t="18713" x="4800600" y="2374900"/>
          <p14:tracePt t="18824" x="4800600" y="2381250"/>
          <p14:tracePt t="18944" x="0" y="0"/>
        </p14:tracePtLst>
        <p14:tracePtLst>
          <p14:tracePt t="20936" x="2349500" y="3435350"/>
          <p14:tracePt t="21032" x="2368550" y="3435350"/>
          <p14:tracePt t="21040" x="2381250" y="3435350"/>
          <p14:tracePt t="21050" x="2406650" y="3435350"/>
          <p14:tracePt t="21056" x="2463800" y="3435350"/>
          <p14:tracePt t="21072" x="2540000" y="3441700"/>
          <p14:tracePt t="21088" x="2584450" y="3460750"/>
          <p14:tracePt t="21104" x="2603500" y="3467100"/>
          <p14:tracePt t="21120" x="2616200" y="3473450"/>
          <p14:tracePt t="21136" x="2628900" y="3479800"/>
          <p14:tracePt t="21152" x="2692400" y="3505200"/>
          <p14:tracePt t="21168" x="2794000" y="3524250"/>
          <p14:tracePt t="21184" x="3048000" y="3587750"/>
          <p14:tracePt t="21201" x="3257550" y="3619500"/>
          <p14:tracePt t="21224" x="3276600" y="3625850"/>
          <p14:tracePt t="21240" x="3289300" y="3625850"/>
          <p14:tracePt t="21392" x="3295650" y="3625850"/>
          <p14:tracePt t="21400" x="3308350" y="3625850"/>
          <p14:tracePt t="21416" x="3365500" y="3638550"/>
          <p14:tracePt t="21432" x="3384550" y="3651250"/>
          <p14:tracePt t="21450" x="3435350" y="3657600"/>
          <p14:tracePt t="21452" x="3460750" y="3657600"/>
          <p14:tracePt t="21544" x="3467100" y="3657600"/>
          <p14:tracePt t="21552" x="3473450" y="3657600"/>
          <p14:tracePt t="21567" x="3486150" y="3651250"/>
          <p14:tracePt t="21568" x="3492500" y="3651250"/>
          <p14:tracePt t="21584" x="3498850" y="3651250"/>
          <p14:tracePt t="21800" x="3498850" y="3644900"/>
          <p14:tracePt t="21808" x="3511550" y="3638550"/>
          <p14:tracePt t="21816" x="3524250" y="3632200"/>
          <p14:tracePt t="21822" x="3536950" y="3625850"/>
          <p14:tracePt t="21835" x="3568700" y="3619500"/>
          <p14:tracePt t="21851" x="3581400" y="3619500"/>
          <p14:tracePt t="21868" x="3587750" y="3619500"/>
          <p14:tracePt t="21984" x="3568700" y="3644900"/>
          <p14:tracePt t="22000" x="3568700" y="3657600"/>
          <p14:tracePt t="22001" x="3543300" y="3695700"/>
          <p14:tracePt t="22018" x="3511550" y="3740150"/>
          <p14:tracePt t="22035" x="3473450" y="3790950"/>
          <p14:tracePt t="22052" x="3397250" y="3892550"/>
          <p14:tracePt t="22068" x="3321050" y="3968750"/>
          <p14:tracePt t="22085" x="3257550" y="4051300"/>
          <p14:tracePt t="22101" x="3206750" y="4095750"/>
          <p14:tracePt t="22118" x="3143250" y="4146550"/>
          <p14:tracePt t="22135" x="3054350" y="4210050"/>
          <p14:tracePt t="22152" x="2933700" y="4305300"/>
          <p14:tracePt t="22168" x="2851150" y="4362450"/>
          <p14:tracePt t="22185" x="2819400" y="4394200"/>
          <p14:tracePt t="22202" x="2717800" y="4464050"/>
          <p14:tracePt t="22218" x="2698750" y="4483100"/>
          <p14:tracePt t="22236" x="2667000" y="4508500"/>
          <p14:tracePt t="22252" x="2616200" y="4540250"/>
          <p14:tracePt t="22269" x="2571750" y="4565650"/>
          <p14:tracePt t="22285" x="2546350" y="4578350"/>
          <p14:tracePt t="22301" x="2508250" y="4597400"/>
          <p14:tracePt t="22318" x="2457450" y="4616450"/>
          <p14:tracePt t="22336" x="2311400" y="4648200"/>
          <p14:tracePt t="22352" x="2222500" y="4679950"/>
          <p14:tracePt t="22368" x="2184400" y="4686300"/>
          <p14:tracePt t="22385" x="2159000" y="4692650"/>
          <p14:tracePt t="22401" x="2108200" y="4718050"/>
          <p14:tracePt t="22418" x="2089150" y="4724400"/>
          <p14:tracePt t="22456" x="2082800" y="4737100"/>
          <p14:tracePt t="22464" x="2076450" y="4737100"/>
          <p14:tracePt t="22472" x="2070100" y="4737100"/>
          <p14:tracePt t="22488" x="2057400" y="4743450"/>
          <p14:tracePt t="22504" x="2012950" y="4762500"/>
          <p14:tracePt t="22520" x="2006600" y="4762500"/>
          <p14:tracePt t="22538" x="1987550" y="4768850"/>
          <p14:tracePt t="22576" x="1987550" y="4775200"/>
          <p14:tracePt t="22600" x="1981200" y="4775200"/>
          <p14:tracePt t="22784" x="1987550" y="4775200"/>
          <p14:tracePt t="22792" x="2000250" y="4775200"/>
          <p14:tracePt t="22806" x="2006600" y="4775200"/>
          <p14:tracePt t="22824" x="2012950" y="4775200"/>
          <p14:tracePt t="22832" x="2019300" y="4775200"/>
          <p14:tracePt t="22864" x="2025650" y="4775200"/>
          <p14:tracePt t="22936" x="2032000" y="4775200"/>
          <p14:tracePt t="22944" x="2057400" y="4775200"/>
          <p14:tracePt t="22952" x="2070100" y="4781550"/>
          <p14:tracePt t="22960" x="2152650" y="4800600"/>
          <p14:tracePt t="22976" x="2241550" y="4819650"/>
          <p14:tracePt t="22987" x="2413000" y="4826000"/>
          <p14:tracePt t="23002" x="2527300" y="4826000"/>
          <p14:tracePt t="23019" x="2578100" y="4826000"/>
          <p14:tracePt t="23036" x="2597150" y="4826000"/>
          <p14:tracePt t="23560" x="2603500" y="4826000"/>
          <p14:tracePt t="23576" x="2609850" y="4826000"/>
          <p14:tracePt t="23584" x="2635250" y="4819650"/>
          <p14:tracePt t="23592" x="2692400" y="4819650"/>
          <p14:tracePt t="23605" x="2743200" y="4819650"/>
          <p14:tracePt t="23621" x="2851150" y="4819650"/>
          <p14:tracePt t="23637" x="2863850" y="4819650"/>
          <p14:tracePt t="23712" x="2876550" y="4819650"/>
          <p14:tracePt t="23720" x="2889250" y="4838700"/>
          <p14:tracePt t="23728" x="2908300" y="4857750"/>
          <p14:tracePt t="23736" x="2933700" y="4870450"/>
          <p14:tracePt t="23754" x="3048000" y="4908550"/>
          <p14:tracePt t="23760" x="3213100" y="4908550"/>
          <p14:tracePt t="23771" x="3568700" y="4857750"/>
          <p14:tracePt t="23804" x="3867150" y="4743450"/>
          <p14:tracePt t="23805" x="4210050" y="4591050"/>
          <p14:tracePt t="23821" x="4381500" y="4508500"/>
          <p14:tracePt t="23838" x="4591050" y="4445000"/>
          <p14:tracePt t="23855" x="5149850" y="4413250"/>
          <p14:tracePt t="23870" x="5461000" y="4413250"/>
          <p14:tracePt t="23887" x="5810250" y="4394200"/>
          <p14:tracePt t="23904" x="6000750" y="4387850"/>
          <p14:tracePt t="23921" x="6146800" y="4375150"/>
          <p14:tracePt t="23938" x="6362700" y="4400550"/>
          <p14:tracePt t="23954" x="6451600" y="4419600"/>
          <p14:tracePt t="23971" x="6502400" y="4432300"/>
          <p14:tracePt t="23988" x="6508750" y="4432300"/>
          <p14:tracePt t="24005" x="6515100" y="4432300"/>
          <p14:tracePt t="24120" x="6515100" y="4438650"/>
          <p14:tracePt t="24128" x="6553200" y="4476750"/>
          <p14:tracePt t="24136" x="6610350" y="4521200"/>
          <p14:tracePt t="24138" x="6870700" y="4622800"/>
          <p14:tracePt t="24155" x="7181850" y="4622800"/>
          <p14:tracePt t="24171" x="7359650" y="4540250"/>
          <p14:tracePt t="24188" x="7435850" y="4483100"/>
          <p14:tracePt t="24205" x="7505700" y="4445000"/>
          <p14:tracePt t="24222" x="7569200" y="4406900"/>
          <p14:tracePt t="24239" x="7594600" y="4387850"/>
          <p14:tracePt t="24239" x="7607300" y="4381500"/>
          <p14:tracePt t="24272" x="7607300" y="4375150"/>
          <p14:tracePt t="24273" x="7613650" y="4375150"/>
          <p14:tracePt t="24288" x="7620000" y="4362450"/>
          <p14:tracePt t="24304" x="7664450" y="4356100"/>
          <p14:tracePt t="24322" x="7740650" y="4356100"/>
          <p14:tracePt t="24339" x="7772400" y="4356100"/>
          <p14:tracePt t="24355" x="7842250" y="4356100"/>
          <p14:tracePt t="24372" x="7848600" y="4362450"/>
          <p14:tracePt t="24388" x="7854950" y="4362450"/>
          <p14:tracePt t="24406" x="7880350" y="4356100"/>
          <p14:tracePt t="24422" x="7956550" y="4318000"/>
          <p14:tracePt t="24438" x="8007350" y="4305300"/>
          <p14:tracePt t="24455" x="8070850" y="4292600"/>
          <p14:tracePt t="24472" x="8121650" y="4279900"/>
          <p14:tracePt t="24489" x="8166100" y="4260850"/>
          <p14:tracePt t="24505" x="8242300" y="4152900"/>
          <p14:tracePt t="24522" x="8267700" y="4070350"/>
          <p14:tracePt t="24539" x="8267700" y="4044950"/>
          <p14:tracePt t="24555" x="8274050" y="4019550"/>
          <p14:tracePt t="24572" x="8274050" y="4013200"/>
          <p14:tracePt t="24589" x="8242300" y="3994150"/>
          <p14:tracePt t="24606" x="8153400" y="3975100"/>
          <p14:tracePt t="24622" x="8089900" y="3968750"/>
          <p14:tracePt t="24639" x="7981950" y="3949700"/>
          <p14:tracePt t="24655" x="7912100" y="3943350"/>
          <p14:tracePt t="24673" x="7880350" y="3943350"/>
          <p14:tracePt t="24689" x="7835900" y="3981450"/>
          <p14:tracePt t="24706" x="7772400" y="4044950"/>
          <p14:tracePt t="24723" x="7708900" y="4203700"/>
          <p14:tracePt t="24739" x="7689850" y="4286250"/>
          <p14:tracePt t="24755" x="7689850" y="4394200"/>
          <p14:tracePt t="24773" x="7734300" y="4470400"/>
          <p14:tracePt t="24789" x="7747000" y="4483100"/>
          <p14:tracePt t="24824" x="7753350" y="4483100"/>
          <p14:tracePt t="24848" x="7759700" y="4483100"/>
          <p14:tracePt t="24856" x="7810500" y="4495800"/>
          <p14:tracePt t="24866" x="7867650" y="4508500"/>
          <p14:tracePt t="24873" x="8013700" y="4521200"/>
          <p14:tracePt t="24889" x="8140700" y="4533900"/>
          <p14:tracePt t="24906" x="8216900" y="4521200"/>
          <p14:tracePt t="24923" x="8255000" y="4502150"/>
          <p14:tracePt t="24940" x="8274050" y="4489450"/>
          <p14:tracePt t="24956" x="8286750" y="4451350"/>
          <p14:tracePt t="24973" x="8261350" y="4349750"/>
          <p14:tracePt t="24990" x="8229600" y="4267200"/>
          <p14:tracePt t="25006" x="8185150" y="4210050"/>
          <p14:tracePt t="25023" x="8140700" y="4165600"/>
          <p14:tracePt t="25040" x="8115300" y="4152900"/>
          <p14:tracePt t="25057" x="8058150" y="4146550"/>
          <p14:tracePt t="25072" x="7950200" y="4184650"/>
          <p14:tracePt t="25089" x="7835900" y="4260850"/>
          <p14:tracePt t="25107" x="7664450" y="4445000"/>
          <p14:tracePt t="25123" x="7645400" y="4464050"/>
          <p14:tracePt t="25140" x="7645400" y="4476750"/>
          <p14:tracePt t="25280" x="7651750" y="4470400"/>
          <p14:tracePt t="25392" x="7645400" y="4470400"/>
          <p14:tracePt t="25408" x="7639050" y="4483100"/>
          <p14:tracePt t="25416" x="7620000" y="4489450"/>
          <p14:tracePt t="25424" x="7537450" y="4540250"/>
          <p14:tracePt t="25440" x="6927850" y="4743450"/>
          <p14:tracePt t="25440" x="0" y="0"/>
        </p14:tracePtLst>
        <p14:tracePtLst>
          <p14:tracePt t="27904" x="8674100" y="5626100"/>
          <p14:tracePt t="27911" x="8661400" y="5619750"/>
          <p14:tracePt t="27920" x="8648700" y="5613400"/>
          <p14:tracePt t="27928" x="8616950" y="5600700"/>
          <p14:tracePt t="27937" x="8610600" y="5600700"/>
          <p14:tracePt t="27945" x="8566150" y="5581650"/>
          <p14:tracePt t="27961" x="8528050" y="5568950"/>
          <p14:tracePt t="27977" x="8502650" y="5568950"/>
          <p14:tracePt t="28176" x="8470900" y="5588000"/>
          <p14:tracePt t="28184" x="8458200" y="5600700"/>
          <p14:tracePt t="28200" x="8420100" y="5626100"/>
          <p14:tracePt t="28208" x="8375650" y="5645150"/>
          <p14:tracePt t="28213" x="8255000" y="5695950"/>
          <p14:tracePt t="28228" x="8089900" y="5746750"/>
          <p14:tracePt t="28245" x="8051800" y="5753100"/>
          <p14:tracePt t="28262" x="8013700" y="5753100"/>
          <p14:tracePt t="28278" x="7981950" y="5753100"/>
          <p14:tracePt t="28295" x="7975600" y="5753100"/>
          <p14:tracePt t="28416" x="7918450" y="5715000"/>
          <p14:tracePt t="28424" x="7861300" y="5689600"/>
          <p14:tracePt t="28432" x="7747000" y="5651500"/>
          <p14:tracePt t="28439" x="7556500" y="5619750"/>
          <p14:tracePt t="28448" x="7124700" y="5543550"/>
          <p14:tracePt t="28463" x="6731000" y="5492750"/>
          <p14:tracePt t="28479" x="6432550" y="5461000"/>
          <p14:tracePt t="28479" x="6369050" y="5454650"/>
          <p14:tracePt t="28496" x="6311900" y="5448300"/>
          <p14:tracePt t="28512" x="6299200" y="5441950"/>
          <p14:tracePt t="28529" x="6292850" y="5435600"/>
          <p14:tracePt t="28545" x="6280150" y="5429250"/>
          <p14:tracePt t="28562" x="6261100" y="5416550"/>
          <p14:tracePt t="28579" x="6242050" y="5410200"/>
          <p14:tracePt t="28595" x="6197600" y="5410200"/>
          <p14:tracePt t="28612" x="6121400" y="5403850"/>
          <p14:tracePt t="28629" x="6032500" y="5403850"/>
          <p14:tracePt t="28646" x="5930900" y="5416550"/>
          <p14:tracePt t="28662" x="5880100" y="5429250"/>
          <p14:tracePt t="28678" x="5829300" y="5441950"/>
          <p14:tracePt t="28696" x="5797550" y="5454650"/>
          <p14:tracePt t="28713" x="5746750" y="5467350"/>
          <p14:tracePt t="28729" x="5683250" y="5486400"/>
          <p14:tracePt t="28745" x="5645150" y="5511800"/>
          <p14:tracePt t="28762" x="5638800" y="5518150"/>
          <p14:tracePt t="28880" x="5645150" y="5524500"/>
          <p14:tracePt t="28887" x="5683250" y="5537200"/>
          <p14:tracePt t="28896" x="5702300" y="5537200"/>
          <p14:tracePt t="28904" x="5778500" y="5543550"/>
          <p14:tracePt t="28913" x="5854700" y="5543550"/>
          <p14:tracePt t="28929" x="6038850" y="5562600"/>
          <p14:tracePt t="28946" x="6451600" y="5657850"/>
          <p14:tracePt t="28963" x="7035800" y="5784850"/>
          <p14:tracePt t="28980" x="7143750" y="5816600"/>
          <p14:tracePt t="28996" x="7651750" y="5918200"/>
          <p14:tracePt t="29013" x="7804150" y="5918200"/>
          <p14:tracePt t="29029" x="7867650" y="5918200"/>
          <p14:tracePt t="29046" x="7905750" y="5886450"/>
          <p14:tracePt t="29063" x="7943850" y="5842000"/>
          <p14:tracePt t="29080" x="7962900" y="5822950"/>
          <p14:tracePt t="29096" x="7969250" y="5822950"/>
          <p14:tracePt t="29136" x="7969250" y="5810250"/>
          <p14:tracePt t="29155" x="7969250" y="5797550"/>
          <p14:tracePt t="29167" x="7962900" y="5784850"/>
          <p14:tracePt t="29199" x="7962900" y="5772150"/>
          <p14:tracePt t="29240" x="7962900" y="5765800"/>
          <p14:tracePt t="29248" x="7988300" y="5740400"/>
          <p14:tracePt t="29264" x="7994650" y="5740400"/>
          <p14:tracePt t="29279" x="8020050" y="5708650"/>
          <p14:tracePt t="29282" x="8051800" y="5670550"/>
          <p14:tracePt t="29297" x="8089900" y="5645150"/>
          <p14:tracePt t="29314" x="8140700" y="5594350"/>
          <p14:tracePt t="29330" x="8191500" y="5537200"/>
          <p14:tracePt t="29347" x="8210550" y="5511800"/>
          <p14:tracePt t="29363" x="8210550" y="5505450"/>
          <p14:tracePt t="29380" x="8210550" y="5499100"/>
          <p14:tracePt t="29397" x="8210550" y="5492750"/>
          <p14:tracePt t="29414" x="8197850" y="5492750"/>
          <p14:tracePt t="29430" x="8121650" y="5492750"/>
          <p14:tracePt t="29447" x="7848600" y="5511800"/>
          <p14:tracePt t="29464" x="7575550" y="5537200"/>
          <p14:tracePt t="29480" x="7346950" y="5556250"/>
          <p14:tracePt t="29497" x="7200900" y="5600700"/>
          <p14:tracePt t="29514" x="7124700" y="5632450"/>
          <p14:tracePt t="29530" x="7118350" y="5645150"/>
          <p14:tracePt t="29547" x="7118350" y="5702300"/>
          <p14:tracePt t="29564" x="7143750" y="5740400"/>
          <p14:tracePt t="29580" x="7169150" y="5772150"/>
          <p14:tracePt t="29597" x="7245350" y="5810250"/>
          <p14:tracePt t="29614" x="7340600" y="5848350"/>
          <p14:tracePt t="29630" x="7556500" y="5905500"/>
          <p14:tracePt t="29648" x="7715250" y="5937250"/>
          <p14:tracePt t="29664" x="8121650" y="5943600"/>
          <p14:tracePt t="29681" x="8255000" y="5918200"/>
          <p14:tracePt t="29697" x="8343900" y="5873750"/>
          <p14:tracePt t="29713" x="8375650" y="5848350"/>
          <p14:tracePt t="29730" x="8401050" y="5810250"/>
          <p14:tracePt t="29748" x="8426450" y="5708650"/>
          <p14:tracePt t="29764" x="8426450" y="5638800"/>
          <p14:tracePt t="29781" x="8420100" y="5613400"/>
          <p14:tracePt t="29797" x="8356600" y="5473700"/>
          <p14:tracePt t="29814" x="8299450" y="5384800"/>
          <p14:tracePt t="29831" x="8223250" y="5295900"/>
          <p14:tracePt t="29848" x="8089900" y="5200650"/>
          <p14:tracePt t="29864" x="7962900" y="5156200"/>
          <p14:tracePt t="29881" x="7861300" y="5143500"/>
          <p14:tracePt t="29898" x="7766050" y="5143500"/>
          <p14:tracePt t="29915" x="7639050" y="5168900"/>
          <p14:tracePt t="29930" x="7543800" y="5207000"/>
          <p14:tracePt t="29947" x="7359650" y="5321300"/>
          <p14:tracePt t="29964" x="7296150" y="5410200"/>
          <p14:tracePt t="29981" x="7270750" y="5448300"/>
          <p14:tracePt t="29998" x="7232650" y="5568950"/>
          <p14:tracePt t="30015" x="7232650" y="5607050"/>
          <p14:tracePt t="30031" x="7232650" y="5664200"/>
          <p14:tracePt t="30048" x="7277100" y="5740400"/>
          <p14:tracePt t="30064" x="7467600" y="5937250"/>
          <p14:tracePt t="30081" x="7639050" y="6038850"/>
          <p14:tracePt t="30098" x="7747000" y="6083300"/>
          <p14:tracePt t="30115" x="7772400" y="6096000"/>
          <p14:tracePt t="30131" x="7785100" y="6096000"/>
          <p14:tracePt t="30148" x="7810500" y="6089650"/>
          <p14:tracePt t="30164" x="7835900" y="6057900"/>
          <p14:tracePt t="30182" x="7848600" y="6032500"/>
          <p14:tracePt t="30198" x="7905750" y="5924550"/>
          <p14:tracePt t="30215" x="7931150" y="5822950"/>
          <p14:tracePt t="30231" x="7924800" y="5626100"/>
          <p14:tracePt t="30248" x="7893050" y="5524500"/>
          <p14:tracePt t="30265" x="7874000" y="5461000"/>
          <p14:tracePt t="30282" x="7861300" y="5435600"/>
          <p14:tracePt t="30298" x="7854950" y="5429250"/>
          <p14:tracePt t="30315" x="7804150" y="5403850"/>
          <p14:tracePt t="30332" x="7747000" y="5391150"/>
          <p14:tracePt t="30349" x="7664450" y="5365750"/>
          <p14:tracePt t="30365" x="7581900" y="5346700"/>
          <p14:tracePt t="30382" x="7543800" y="5340350"/>
          <p14:tracePt t="30398" x="7454900" y="5308600"/>
          <p14:tracePt t="30416" x="7416800" y="5302250"/>
          <p14:tracePt t="30432" x="7308850" y="5283200"/>
          <p14:tracePt t="30449" x="7156450" y="5238750"/>
          <p14:tracePt t="3044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5.7|2.3|47.9|1|6.9|3.8|27.8|0.7|3|0.9|5.9|3.5|20.4|1.3|1.9|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0.9|1.8|14.9|1.8|12.7|2.4|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|5.2|2.7|42.7|1.7|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25.7|1.1|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6.3|1.3|9.6|1.7|4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6.8|0.8|23.6"/>
</p:tagLst>
</file>

<file path=ppt/theme/theme1.xml><?xml version="1.0" encoding="utf-8"?>
<a:theme xmlns:a="http://schemas.openxmlformats.org/drawingml/2006/main" name="22.77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2.77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2.7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.7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.7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.7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.7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.7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.7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22.77</Template>
  <TotalTime>838</TotalTime>
  <Pages>23</Pages>
  <Words>1767</Words>
  <Application>Microsoft Office PowerPoint</Application>
  <PresentationFormat>Letter Paper (8.5x11 in)</PresentationFormat>
  <Paragraphs>400</Paragraphs>
  <Slides>35</Slides>
  <Notes>35</Notes>
  <HiddenSlides>0</HiddenSlides>
  <MMClips>35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22.77</vt:lpstr>
      <vt:lpstr>ACD/3D</vt:lpstr>
      <vt:lpstr>RDCH 702 Lecture 4:  Orbitals and energetics</vt:lpstr>
      <vt:lpstr>Molecular symmetry</vt:lpstr>
      <vt:lpstr>PowerPoint Presentation</vt:lpstr>
      <vt:lpstr>Non-linear, less than 2 unique C3 axis</vt:lpstr>
      <vt:lpstr>Identifying Point Group</vt:lpstr>
      <vt:lpstr>Point Groups</vt:lpstr>
      <vt:lpstr>Symmetry and spectroscopy</vt:lpstr>
      <vt:lpstr>Coordination number</vt:lpstr>
      <vt:lpstr>Coordination Number</vt:lpstr>
      <vt:lpstr>Higher coordination:  Relevant for actinides </vt:lpstr>
      <vt:lpstr>Hard and soft metals and ligands</vt:lpstr>
      <vt:lpstr>PowerPoint Presentation</vt:lpstr>
      <vt:lpstr>Chelation and stability</vt:lpstr>
      <vt:lpstr>Effective atomic number</vt:lpstr>
      <vt:lpstr>Effective atomic number</vt:lpstr>
      <vt:lpstr>Molecular orbital theory</vt:lpstr>
      <vt:lpstr>Molecular orbital</vt:lpstr>
      <vt:lpstr>Molecular orbitals</vt:lpstr>
      <vt:lpstr>Molecular orbitals</vt:lpstr>
      <vt:lpstr>Symmetry adapted orbitals</vt:lpstr>
      <vt:lpstr>Crystal Field Theory</vt:lpstr>
      <vt:lpstr>Crystal Field Theory</vt:lpstr>
      <vt:lpstr>Crystal field theory</vt:lpstr>
      <vt:lpstr>Crystal Field Theory</vt:lpstr>
      <vt:lpstr>Crystal Field Theory</vt:lpstr>
      <vt:lpstr>Crystal Field Theory</vt:lpstr>
      <vt:lpstr>Ligand Field Theory</vt:lpstr>
      <vt:lpstr>Ligand Field Theory d orbital hybrid</vt:lpstr>
      <vt:lpstr>Ligand Field Theory</vt:lpstr>
      <vt:lpstr>Ligand Field Theory</vt:lpstr>
      <vt:lpstr>Charge transfer</vt:lpstr>
      <vt:lpstr>Example with UO22+</vt:lpstr>
      <vt:lpstr>Overview</vt:lpstr>
      <vt:lpstr>Questions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Orbitals and energitics</dc:title>
  <dc:creator>Ken Czerwinski</dc:creator>
  <cp:lastModifiedBy>Ken</cp:lastModifiedBy>
  <cp:revision>93</cp:revision>
  <cp:lastPrinted>2001-02-05T22:57:01Z</cp:lastPrinted>
  <dcterms:created xsi:type="dcterms:W3CDTF">2004-09-16T00:26:32Z</dcterms:created>
  <dcterms:modified xsi:type="dcterms:W3CDTF">2014-09-15T22:37:38Z</dcterms:modified>
</cp:coreProperties>
</file>